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241a3139d4b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c6fdc1f54445d"/>
  </p:sldMasterIdLst>
  <p:sldIdLst>
    <p:sldId xmlns:r="http://schemas.openxmlformats.org/officeDocument/2006/relationships" id="256" r:id="Rbfa201071fc944cc"/>
    <p:sldId xmlns:r="http://schemas.openxmlformats.org/officeDocument/2006/relationships" id="257" r:id="R3fc4d0b8c800448c"/>
    <p:sldId xmlns:r="http://schemas.openxmlformats.org/officeDocument/2006/relationships" id="258" r:id="Rabf9c82c6a954c15"/>
    <p:sldId xmlns:r="http://schemas.openxmlformats.org/officeDocument/2006/relationships" id="259" r:id="R2e87947bc49b48ca"/>
    <p:sldId xmlns:r="http://schemas.openxmlformats.org/officeDocument/2006/relationships" id="260" r:id="Rb6f717d4d36744be"/>
    <p:sldId xmlns:r="http://schemas.openxmlformats.org/officeDocument/2006/relationships" id="261" r:id="R5eb630f8af9c41cb"/>
    <p:sldId xmlns:r="http://schemas.openxmlformats.org/officeDocument/2006/relationships" id="262" r:id="R92005c80952b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c6fdc1f54445d" /><Relationship Type="http://schemas.openxmlformats.org/officeDocument/2006/relationships/slide" Target="/ppt/slides/slide1.xml" Id="Rbfa201071fc944cc" /><Relationship Type="http://schemas.openxmlformats.org/officeDocument/2006/relationships/slide" Target="/ppt/slides/slide2.xml" Id="R3fc4d0b8c800448c" /><Relationship Type="http://schemas.openxmlformats.org/officeDocument/2006/relationships/slide" Target="/ppt/slides/slide3.xml" Id="Rabf9c82c6a954c15" /><Relationship Type="http://schemas.openxmlformats.org/officeDocument/2006/relationships/slide" Target="/ppt/slides/slide4.xml" Id="R2e87947bc49b48ca" /><Relationship Type="http://schemas.openxmlformats.org/officeDocument/2006/relationships/slide" Target="/ppt/slides/slide5.xml" Id="Rb6f717d4d36744be" /><Relationship Type="http://schemas.openxmlformats.org/officeDocument/2006/relationships/slide" Target="/ppt/slides/slide6.xml" Id="R5eb630f8af9c41cb" /><Relationship Type="http://schemas.openxmlformats.org/officeDocument/2006/relationships/slide" Target="/ppt/slides/slide7.xml" Id="R92005c80952b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1aa570c72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42135c884821" /><Relationship Type="http://schemas.openxmlformats.org/officeDocument/2006/relationships/theme" Target="/ppt/slideMasters/theme/theme1.xml" Id="R2a96d0c442d0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f42135c88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eef0321bf46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9180928d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b7ce498f544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80a05458c4d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1271dfc0840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d6b0091142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4a658de3d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REGNSKAPSRÅDGIVNING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ANN SOFI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