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516fcbecd443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89b314894f438e"/>
  </p:sldMasterIdLst>
  <p:sldIdLst>
    <p:sldId xmlns:r="http://schemas.openxmlformats.org/officeDocument/2006/relationships" id="256" r:id="Rade21b55937d4e7d"/>
    <p:sldId xmlns:r="http://schemas.openxmlformats.org/officeDocument/2006/relationships" id="257" r:id="Re17da745693a40e5"/>
    <p:sldId xmlns:r="http://schemas.openxmlformats.org/officeDocument/2006/relationships" id="258" r:id="R4fe72cc1eb8a4acf"/>
    <p:sldId xmlns:r="http://schemas.openxmlformats.org/officeDocument/2006/relationships" id="259" r:id="Rd4821576f6814a9e"/>
    <p:sldId xmlns:r="http://schemas.openxmlformats.org/officeDocument/2006/relationships" id="260" r:id="Re40299f7df174098"/>
    <p:sldId xmlns:r="http://schemas.openxmlformats.org/officeDocument/2006/relationships" id="261" r:id="Rb9cb0a5b35d2407d"/>
    <p:sldId xmlns:r="http://schemas.openxmlformats.org/officeDocument/2006/relationships" id="262" r:id="Rb98b171316c648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89b314894f438e" /><Relationship Type="http://schemas.openxmlformats.org/officeDocument/2006/relationships/slide" Target="/ppt/slides/slide1.xml" Id="Rade21b55937d4e7d" /><Relationship Type="http://schemas.openxmlformats.org/officeDocument/2006/relationships/slide" Target="/ppt/slides/slide2.xml" Id="Re17da745693a40e5" /><Relationship Type="http://schemas.openxmlformats.org/officeDocument/2006/relationships/slide" Target="/ppt/slides/slide3.xml" Id="R4fe72cc1eb8a4acf" /><Relationship Type="http://schemas.openxmlformats.org/officeDocument/2006/relationships/slide" Target="/ppt/slides/slide4.xml" Id="Rd4821576f6814a9e" /><Relationship Type="http://schemas.openxmlformats.org/officeDocument/2006/relationships/slide" Target="/ppt/slides/slide5.xml" Id="Re40299f7df174098" /><Relationship Type="http://schemas.openxmlformats.org/officeDocument/2006/relationships/slide" Target="/ppt/slides/slide6.xml" Id="Rb9cb0a5b35d2407d" /><Relationship Type="http://schemas.openxmlformats.org/officeDocument/2006/relationships/slide" Target="/ppt/slides/slide7.xml" Id="Rb98b171316c648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f507a5f67c44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62b9e44fb4d8b" /><Relationship Type="http://schemas.openxmlformats.org/officeDocument/2006/relationships/theme" Target="/ppt/slideMasters/theme/theme1.xml" Id="Rd966bf387fc844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a62b9e44fb4d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b5d9fd6aa4b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0529d398b40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af4f0ac1e4a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a35d470c84a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96510cf1749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cd6f7a5ec47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0c187783349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KAPAZITET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KAPAZITET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−554 962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−2 108 488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34 159 440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KAPAZITET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Gladengveien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923 844 821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