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fc412293249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66c5838084f18"/>
  </p:sldMasterIdLst>
  <p:sldIdLst>
    <p:sldId xmlns:r="http://schemas.openxmlformats.org/officeDocument/2006/relationships" id="256" r:id="Rc93206dc4cce4360"/>
    <p:sldId xmlns:r="http://schemas.openxmlformats.org/officeDocument/2006/relationships" id="257" r:id="Rd01f7748f9d24b1b"/>
    <p:sldId xmlns:r="http://schemas.openxmlformats.org/officeDocument/2006/relationships" id="258" r:id="R72ec2e105e5b441e"/>
    <p:sldId xmlns:r="http://schemas.openxmlformats.org/officeDocument/2006/relationships" id="259" r:id="R3a866058b5374903"/>
    <p:sldId xmlns:r="http://schemas.openxmlformats.org/officeDocument/2006/relationships" id="260" r:id="Rdba53d0f1fd9442d"/>
    <p:sldId xmlns:r="http://schemas.openxmlformats.org/officeDocument/2006/relationships" id="261" r:id="Re37bd3a612cc4581"/>
    <p:sldId xmlns:r="http://schemas.openxmlformats.org/officeDocument/2006/relationships" id="262" r:id="Rb296fa5f25f4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66c5838084f18" /><Relationship Type="http://schemas.openxmlformats.org/officeDocument/2006/relationships/slide" Target="/ppt/slides/slide1.xml" Id="Rc93206dc4cce4360" /><Relationship Type="http://schemas.openxmlformats.org/officeDocument/2006/relationships/slide" Target="/ppt/slides/slide2.xml" Id="Rd01f7748f9d24b1b" /><Relationship Type="http://schemas.openxmlformats.org/officeDocument/2006/relationships/slide" Target="/ppt/slides/slide3.xml" Id="R72ec2e105e5b441e" /><Relationship Type="http://schemas.openxmlformats.org/officeDocument/2006/relationships/slide" Target="/ppt/slides/slide4.xml" Id="R3a866058b5374903" /><Relationship Type="http://schemas.openxmlformats.org/officeDocument/2006/relationships/slide" Target="/ppt/slides/slide5.xml" Id="Rdba53d0f1fd9442d" /><Relationship Type="http://schemas.openxmlformats.org/officeDocument/2006/relationships/slide" Target="/ppt/slides/slide6.xml" Id="Re37bd3a612cc4581" /><Relationship Type="http://schemas.openxmlformats.org/officeDocument/2006/relationships/slide" Target="/ppt/slides/slide7.xml" Id="Rb296fa5f25f4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ae987df60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bc401c8aa4a3d" /><Relationship Type="http://schemas.openxmlformats.org/officeDocument/2006/relationships/theme" Target="/ppt/slideMasters/theme/theme1.xml" Id="Rb85e7fdcf84c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4bc401c8aa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b6537e7e9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9f7720d69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b5a2c1492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ec6f2785a48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53e2d3bfe45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266c29da94c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f5ceab451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