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bf28cd03568425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20651b84e3b407d"/>
  </p:sldMasterIdLst>
  <p:sldIdLst>
    <p:sldId xmlns:r="http://schemas.openxmlformats.org/officeDocument/2006/relationships" id="256" r:id="R0395774f4c414357"/>
    <p:sldId xmlns:r="http://schemas.openxmlformats.org/officeDocument/2006/relationships" id="257" r:id="R6bbee0fda23b406e"/>
    <p:sldId xmlns:r="http://schemas.openxmlformats.org/officeDocument/2006/relationships" id="258" r:id="R6f59dcb4fc5641bb"/>
    <p:sldId xmlns:r="http://schemas.openxmlformats.org/officeDocument/2006/relationships" id="259" r:id="R490ac6b1502544f1"/>
    <p:sldId xmlns:r="http://schemas.openxmlformats.org/officeDocument/2006/relationships" id="260" r:id="R1e5181e6a0944377"/>
    <p:sldId xmlns:r="http://schemas.openxmlformats.org/officeDocument/2006/relationships" id="261" r:id="R03dec9e7c4204033"/>
    <p:sldId xmlns:r="http://schemas.openxmlformats.org/officeDocument/2006/relationships" id="262" r:id="Rdec762cd98de477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20651b84e3b407d" /><Relationship Type="http://schemas.openxmlformats.org/officeDocument/2006/relationships/slide" Target="/ppt/slides/slide1.xml" Id="R0395774f4c414357" /><Relationship Type="http://schemas.openxmlformats.org/officeDocument/2006/relationships/slide" Target="/ppt/slides/slide2.xml" Id="R6bbee0fda23b406e" /><Relationship Type="http://schemas.openxmlformats.org/officeDocument/2006/relationships/slide" Target="/ppt/slides/slide3.xml" Id="R6f59dcb4fc5641bb" /><Relationship Type="http://schemas.openxmlformats.org/officeDocument/2006/relationships/slide" Target="/ppt/slides/slide4.xml" Id="R490ac6b1502544f1" /><Relationship Type="http://schemas.openxmlformats.org/officeDocument/2006/relationships/slide" Target="/ppt/slides/slide5.xml" Id="R1e5181e6a0944377" /><Relationship Type="http://schemas.openxmlformats.org/officeDocument/2006/relationships/slide" Target="/ppt/slides/slide6.xml" Id="R03dec9e7c4204033" /><Relationship Type="http://schemas.openxmlformats.org/officeDocument/2006/relationships/slide" Target="/ppt/slides/slide7.xml" Id="Rdec762cd98de477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fd14dd222e3479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951d3399174515" /><Relationship Type="http://schemas.openxmlformats.org/officeDocument/2006/relationships/theme" Target="/ppt/slideMasters/theme/theme1.xml" Id="R6926491f00e24c2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0951d339917451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ef8baee56f4f5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9d66da440f4fc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ba241a1dcf401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f16eb8a6904b2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aec911434244c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45210fe35942b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da78dddfda43f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EBP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EBP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EBP INVEST AS ble etablert [år] og holder til i Alta.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EBP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EBP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EBP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−28 223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115 777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507 353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572 286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EBP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PEDERSEN ESPEN BREDAL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EBP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Holstsletta 152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9514 Alta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924 034 939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EBP INVEST AS</a:t>
            </a:r>
          </a:p>
        </p:txBody>
      </p:sp>
    </p:spTree>
  </p:cSld>
  <p:clrMapOvr>
    <a:masterClrMapping xmlns:a="http://schemas.openxmlformats.org/drawingml/2006/main"/>
  </p:clrMapOvr>
</p:sld>
</file>