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8597c67a5a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be5eeb3a354c9c"/>
  </p:sldMasterIdLst>
  <p:sldIdLst>
    <p:sldId xmlns:r="http://schemas.openxmlformats.org/officeDocument/2006/relationships" id="256" r:id="R48724a554716484a"/>
    <p:sldId xmlns:r="http://schemas.openxmlformats.org/officeDocument/2006/relationships" id="257" r:id="Ra29af9788f5c4bd0"/>
    <p:sldId xmlns:r="http://schemas.openxmlformats.org/officeDocument/2006/relationships" id="258" r:id="Rb74b28fc142a4c29"/>
    <p:sldId xmlns:r="http://schemas.openxmlformats.org/officeDocument/2006/relationships" id="259" r:id="R6142dd28048c46a7"/>
    <p:sldId xmlns:r="http://schemas.openxmlformats.org/officeDocument/2006/relationships" id="260" r:id="R69dd304ef83040f8"/>
    <p:sldId xmlns:r="http://schemas.openxmlformats.org/officeDocument/2006/relationships" id="261" r:id="R4a956bfc57514de6"/>
    <p:sldId xmlns:r="http://schemas.openxmlformats.org/officeDocument/2006/relationships" id="262" r:id="R71ca22f0d0e6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be5eeb3a354c9c" /><Relationship Type="http://schemas.openxmlformats.org/officeDocument/2006/relationships/slide" Target="/ppt/slides/slide1.xml" Id="R48724a554716484a" /><Relationship Type="http://schemas.openxmlformats.org/officeDocument/2006/relationships/slide" Target="/ppt/slides/slide2.xml" Id="Ra29af9788f5c4bd0" /><Relationship Type="http://schemas.openxmlformats.org/officeDocument/2006/relationships/slide" Target="/ppt/slides/slide3.xml" Id="Rb74b28fc142a4c29" /><Relationship Type="http://schemas.openxmlformats.org/officeDocument/2006/relationships/slide" Target="/ppt/slides/slide4.xml" Id="R6142dd28048c46a7" /><Relationship Type="http://schemas.openxmlformats.org/officeDocument/2006/relationships/slide" Target="/ppt/slides/slide5.xml" Id="R69dd304ef83040f8" /><Relationship Type="http://schemas.openxmlformats.org/officeDocument/2006/relationships/slide" Target="/ppt/slides/slide6.xml" Id="R4a956bfc57514de6" /><Relationship Type="http://schemas.openxmlformats.org/officeDocument/2006/relationships/slide" Target="/ppt/slides/slide7.xml" Id="R71ca22f0d0e6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d252ea24145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697a75f540b9" /><Relationship Type="http://schemas.openxmlformats.org/officeDocument/2006/relationships/theme" Target="/ppt/slideMasters/theme/theme1.xml" Id="Re9a91e937311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5697a75f5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d2095def74b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1919c2166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dc0b84934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026fdab0d44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0418a83724b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1a44f0e041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12daccae54e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