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8f5b13226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711bd23314d15"/>
  </p:sldMasterIdLst>
  <p:sldIdLst>
    <p:sldId xmlns:r="http://schemas.openxmlformats.org/officeDocument/2006/relationships" id="256" r:id="Re14d70101cc74d2f"/>
    <p:sldId xmlns:r="http://schemas.openxmlformats.org/officeDocument/2006/relationships" id="257" r:id="Rc8d9bca1dcdc4264"/>
    <p:sldId xmlns:r="http://schemas.openxmlformats.org/officeDocument/2006/relationships" id="258" r:id="Rca98074a95cc469b"/>
    <p:sldId xmlns:r="http://schemas.openxmlformats.org/officeDocument/2006/relationships" id="259" r:id="R007b2ae0eb0e4351"/>
    <p:sldId xmlns:r="http://schemas.openxmlformats.org/officeDocument/2006/relationships" id="260" r:id="R1b6c9dd6150a47e5"/>
    <p:sldId xmlns:r="http://schemas.openxmlformats.org/officeDocument/2006/relationships" id="261" r:id="R7045021fb4714170"/>
    <p:sldId xmlns:r="http://schemas.openxmlformats.org/officeDocument/2006/relationships" id="262" r:id="Rb1f18755ed88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711bd23314d15" /><Relationship Type="http://schemas.openxmlformats.org/officeDocument/2006/relationships/slide" Target="/ppt/slides/slide1.xml" Id="Re14d70101cc74d2f" /><Relationship Type="http://schemas.openxmlformats.org/officeDocument/2006/relationships/slide" Target="/ppt/slides/slide2.xml" Id="Rc8d9bca1dcdc4264" /><Relationship Type="http://schemas.openxmlformats.org/officeDocument/2006/relationships/slide" Target="/ppt/slides/slide3.xml" Id="Rca98074a95cc469b" /><Relationship Type="http://schemas.openxmlformats.org/officeDocument/2006/relationships/slide" Target="/ppt/slides/slide4.xml" Id="R007b2ae0eb0e4351" /><Relationship Type="http://schemas.openxmlformats.org/officeDocument/2006/relationships/slide" Target="/ppt/slides/slide5.xml" Id="R1b6c9dd6150a47e5" /><Relationship Type="http://schemas.openxmlformats.org/officeDocument/2006/relationships/slide" Target="/ppt/slides/slide6.xml" Id="R7045021fb4714170" /><Relationship Type="http://schemas.openxmlformats.org/officeDocument/2006/relationships/slide" Target="/ppt/slides/slide7.xml" Id="Rb1f18755ed88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69cc762f849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85fc0a0f4a2c" /><Relationship Type="http://schemas.openxmlformats.org/officeDocument/2006/relationships/theme" Target="/ppt/slideMasters/theme/theme1.xml" Id="Rf97a9cfcefdf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785fc0a0f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109f0fd1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45516f77e4a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33f0f2a3b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97eae3e2d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239c03953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00da9b912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ff922f82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GREYSTONE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GREYSTONE CAPITAL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9 908 013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70 053 865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78 220 186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ERIK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924 270 721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