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d106547b6c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37ec602534562"/>
  </p:sldMasterIdLst>
  <p:sldIdLst>
    <p:sldId xmlns:r="http://schemas.openxmlformats.org/officeDocument/2006/relationships" id="256" r:id="Ra158f66ccd3740a9"/>
    <p:sldId xmlns:r="http://schemas.openxmlformats.org/officeDocument/2006/relationships" id="257" r:id="R112b8d94ebd04caa"/>
    <p:sldId xmlns:r="http://schemas.openxmlformats.org/officeDocument/2006/relationships" id="258" r:id="R3a844a829d52405e"/>
    <p:sldId xmlns:r="http://schemas.openxmlformats.org/officeDocument/2006/relationships" id="259" r:id="Rdbf84a10cc8d4311"/>
    <p:sldId xmlns:r="http://schemas.openxmlformats.org/officeDocument/2006/relationships" id="260" r:id="R49d23e8226294fff"/>
    <p:sldId xmlns:r="http://schemas.openxmlformats.org/officeDocument/2006/relationships" id="261" r:id="Ra8ec4b2493be485f"/>
    <p:sldId xmlns:r="http://schemas.openxmlformats.org/officeDocument/2006/relationships" id="262" r:id="R2d96fb5ac9ae47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37ec602534562" /><Relationship Type="http://schemas.openxmlformats.org/officeDocument/2006/relationships/slide" Target="/ppt/slides/slide1.xml" Id="Ra158f66ccd3740a9" /><Relationship Type="http://schemas.openxmlformats.org/officeDocument/2006/relationships/slide" Target="/ppt/slides/slide2.xml" Id="R112b8d94ebd04caa" /><Relationship Type="http://schemas.openxmlformats.org/officeDocument/2006/relationships/slide" Target="/ppt/slides/slide3.xml" Id="R3a844a829d52405e" /><Relationship Type="http://schemas.openxmlformats.org/officeDocument/2006/relationships/slide" Target="/ppt/slides/slide4.xml" Id="Rdbf84a10cc8d4311" /><Relationship Type="http://schemas.openxmlformats.org/officeDocument/2006/relationships/slide" Target="/ppt/slides/slide5.xml" Id="R49d23e8226294fff" /><Relationship Type="http://schemas.openxmlformats.org/officeDocument/2006/relationships/slide" Target="/ppt/slides/slide6.xml" Id="Ra8ec4b2493be485f" /><Relationship Type="http://schemas.openxmlformats.org/officeDocument/2006/relationships/slide" Target="/ppt/slides/slide7.xml" Id="R2d96fb5ac9ae47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e501f5409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712863f344bd" /><Relationship Type="http://schemas.openxmlformats.org/officeDocument/2006/relationships/theme" Target="/ppt/slideMasters/theme/theme1.xml" Id="Re958faacf3e34b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eb712863f3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fc77bf53647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4dfab7b71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cb3214444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f59168f2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e3e4ef6e14c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5ac481b76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402813ff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HASAR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504 310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1 216 724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28 045 595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28 327 723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MEUSBURGER TOR JURS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Eitrheimsvegen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924 312 467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HASAR AS</a:t>
            </a:r>
          </a:p>
        </p:txBody>
      </p:sp>
    </p:spTree>
  </p:cSld>
  <p:clrMapOvr>
    <a:masterClrMapping xmlns:a="http://schemas.openxmlformats.org/drawingml/2006/main"/>
  </p:clrMapOvr>
</p:sld>
</file>