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9bf7ac82ac4f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10a85e5de240cc"/>
  </p:sldMasterIdLst>
  <p:sldIdLst>
    <p:sldId xmlns:r="http://schemas.openxmlformats.org/officeDocument/2006/relationships" id="256" r:id="Reab089492b5d4ef3"/>
    <p:sldId xmlns:r="http://schemas.openxmlformats.org/officeDocument/2006/relationships" id="257" r:id="R5250e7d4cd3240dd"/>
    <p:sldId xmlns:r="http://schemas.openxmlformats.org/officeDocument/2006/relationships" id="258" r:id="Re00da3f2f4af4d31"/>
    <p:sldId xmlns:r="http://schemas.openxmlformats.org/officeDocument/2006/relationships" id="259" r:id="Rfd59aed0b18742b6"/>
    <p:sldId xmlns:r="http://schemas.openxmlformats.org/officeDocument/2006/relationships" id="260" r:id="Rc81240be8eff45b9"/>
    <p:sldId xmlns:r="http://schemas.openxmlformats.org/officeDocument/2006/relationships" id="261" r:id="R0b74ea4a8e4c48fc"/>
    <p:sldId xmlns:r="http://schemas.openxmlformats.org/officeDocument/2006/relationships" id="262" r:id="R166f3a5d4a1745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10a85e5de240cc" /><Relationship Type="http://schemas.openxmlformats.org/officeDocument/2006/relationships/slide" Target="/ppt/slides/slide1.xml" Id="Reab089492b5d4ef3" /><Relationship Type="http://schemas.openxmlformats.org/officeDocument/2006/relationships/slide" Target="/ppt/slides/slide2.xml" Id="R5250e7d4cd3240dd" /><Relationship Type="http://schemas.openxmlformats.org/officeDocument/2006/relationships/slide" Target="/ppt/slides/slide3.xml" Id="Re00da3f2f4af4d31" /><Relationship Type="http://schemas.openxmlformats.org/officeDocument/2006/relationships/slide" Target="/ppt/slides/slide4.xml" Id="Rfd59aed0b18742b6" /><Relationship Type="http://schemas.openxmlformats.org/officeDocument/2006/relationships/slide" Target="/ppt/slides/slide5.xml" Id="Rc81240be8eff45b9" /><Relationship Type="http://schemas.openxmlformats.org/officeDocument/2006/relationships/slide" Target="/ppt/slides/slide6.xml" Id="R0b74ea4a8e4c48fc" /><Relationship Type="http://schemas.openxmlformats.org/officeDocument/2006/relationships/slide" Target="/ppt/slides/slide7.xml" Id="R166f3a5d4a1745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5a316a8c4449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4989b69004432" /><Relationship Type="http://schemas.openxmlformats.org/officeDocument/2006/relationships/theme" Target="/ppt/slideMasters/theme/theme1.xml" Id="Rcb6c76e4f2e94c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d4989b690044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5aa45307942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12a74d0c548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9d751edbd41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a99f316ad4d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37c41e8424c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c2c6cffaf45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a2871069e4b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HIFI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HIFI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3 040 048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