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be2c4836764f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10f6cdb1384f2d"/>
  </p:sldMasterIdLst>
  <p:sldIdLst>
    <p:sldId xmlns:r="http://schemas.openxmlformats.org/officeDocument/2006/relationships" id="256" r:id="R3308ba5f35cf4e09"/>
    <p:sldId xmlns:r="http://schemas.openxmlformats.org/officeDocument/2006/relationships" id="257" r:id="R5440cb39511b4079"/>
    <p:sldId xmlns:r="http://schemas.openxmlformats.org/officeDocument/2006/relationships" id="258" r:id="R3987de0048174cf0"/>
    <p:sldId xmlns:r="http://schemas.openxmlformats.org/officeDocument/2006/relationships" id="259" r:id="Ra78c079f0e184503"/>
    <p:sldId xmlns:r="http://schemas.openxmlformats.org/officeDocument/2006/relationships" id="260" r:id="Rb4d16f256b7d451b"/>
    <p:sldId xmlns:r="http://schemas.openxmlformats.org/officeDocument/2006/relationships" id="261" r:id="R2d88fd03a0454070"/>
    <p:sldId xmlns:r="http://schemas.openxmlformats.org/officeDocument/2006/relationships" id="262" r:id="Rabaffed8ad5541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10f6cdb1384f2d" /><Relationship Type="http://schemas.openxmlformats.org/officeDocument/2006/relationships/slide" Target="/ppt/slides/slide1.xml" Id="R3308ba5f35cf4e09" /><Relationship Type="http://schemas.openxmlformats.org/officeDocument/2006/relationships/slide" Target="/ppt/slides/slide2.xml" Id="R5440cb39511b4079" /><Relationship Type="http://schemas.openxmlformats.org/officeDocument/2006/relationships/slide" Target="/ppt/slides/slide3.xml" Id="R3987de0048174cf0" /><Relationship Type="http://schemas.openxmlformats.org/officeDocument/2006/relationships/slide" Target="/ppt/slides/slide4.xml" Id="Ra78c079f0e184503" /><Relationship Type="http://schemas.openxmlformats.org/officeDocument/2006/relationships/slide" Target="/ppt/slides/slide5.xml" Id="Rb4d16f256b7d451b" /><Relationship Type="http://schemas.openxmlformats.org/officeDocument/2006/relationships/slide" Target="/ppt/slides/slide6.xml" Id="R2d88fd03a0454070" /><Relationship Type="http://schemas.openxmlformats.org/officeDocument/2006/relationships/slide" Target="/ppt/slides/slide7.xml" Id="Rabaffed8ad5541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ce0b61741d45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bd27810ce444a" /><Relationship Type="http://schemas.openxmlformats.org/officeDocument/2006/relationships/theme" Target="/ppt/slideMasters/theme/theme1.xml" Id="Re24150df490344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ebd27810ce44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369d7068c42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8432d99bc42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c635d9a8247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0f7f9e95140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e4317cdb042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100669ce149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b2629b48640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MK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MK BYGGSERVICE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−142 164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KOKK MIHKEL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Ringkollen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3227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924 329 939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