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dcd26094c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258430c654600"/>
  </p:sldMasterIdLst>
  <p:sldIdLst>
    <p:sldId xmlns:r="http://schemas.openxmlformats.org/officeDocument/2006/relationships" id="256" r:id="Ra3ecd0dbd0414c5f"/>
    <p:sldId xmlns:r="http://schemas.openxmlformats.org/officeDocument/2006/relationships" id="257" r:id="Rd96bea1804624962"/>
    <p:sldId xmlns:r="http://schemas.openxmlformats.org/officeDocument/2006/relationships" id="258" r:id="Rf8c30595bc7d4695"/>
    <p:sldId xmlns:r="http://schemas.openxmlformats.org/officeDocument/2006/relationships" id="259" r:id="R5ce10da1557f42ee"/>
    <p:sldId xmlns:r="http://schemas.openxmlformats.org/officeDocument/2006/relationships" id="260" r:id="Rc8be89add34c48eb"/>
    <p:sldId xmlns:r="http://schemas.openxmlformats.org/officeDocument/2006/relationships" id="261" r:id="Rcc6c86361be84190"/>
    <p:sldId xmlns:r="http://schemas.openxmlformats.org/officeDocument/2006/relationships" id="262" r:id="R15c12ce1def6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258430c654600" /><Relationship Type="http://schemas.openxmlformats.org/officeDocument/2006/relationships/slide" Target="/ppt/slides/slide1.xml" Id="Ra3ecd0dbd0414c5f" /><Relationship Type="http://schemas.openxmlformats.org/officeDocument/2006/relationships/slide" Target="/ppt/slides/slide2.xml" Id="Rd96bea1804624962" /><Relationship Type="http://schemas.openxmlformats.org/officeDocument/2006/relationships/slide" Target="/ppt/slides/slide3.xml" Id="Rf8c30595bc7d4695" /><Relationship Type="http://schemas.openxmlformats.org/officeDocument/2006/relationships/slide" Target="/ppt/slides/slide4.xml" Id="R5ce10da1557f42ee" /><Relationship Type="http://schemas.openxmlformats.org/officeDocument/2006/relationships/slide" Target="/ppt/slides/slide5.xml" Id="Rc8be89add34c48eb" /><Relationship Type="http://schemas.openxmlformats.org/officeDocument/2006/relationships/slide" Target="/ppt/slides/slide6.xml" Id="Rcc6c86361be84190" /><Relationship Type="http://schemas.openxmlformats.org/officeDocument/2006/relationships/slide" Target="/ppt/slides/slide7.xml" Id="R15c12ce1def6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8adb8007f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9d74eadfd4cb3" /><Relationship Type="http://schemas.openxmlformats.org/officeDocument/2006/relationships/theme" Target="/ppt/slideMasters/theme/theme1.xml" Id="R9ae99ae2f77c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9d74eadfd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17850ba1b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60d1da55f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5cf7e1a59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e585ea154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1627e5095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6b6b6100041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c3654783a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BLOM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BLOM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Ørsnesalleen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924 367 237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