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7bdc6e0dd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5863beea04975"/>
  </p:sldMasterIdLst>
  <p:sldIdLst>
    <p:sldId xmlns:r="http://schemas.openxmlformats.org/officeDocument/2006/relationships" id="256" r:id="R6b117f5a03bf4222"/>
    <p:sldId xmlns:r="http://schemas.openxmlformats.org/officeDocument/2006/relationships" id="257" r:id="R5de7ed6ab6514236"/>
    <p:sldId xmlns:r="http://schemas.openxmlformats.org/officeDocument/2006/relationships" id="258" r:id="R3ecd56a1dee44d03"/>
    <p:sldId xmlns:r="http://schemas.openxmlformats.org/officeDocument/2006/relationships" id="259" r:id="R3b8f83f6a3704ae5"/>
    <p:sldId xmlns:r="http://schemas.openxmlformats.org/officeDocument/2006/relationships" id="260" r:id="R34a472039d7e40be"/>
    <p:sldId xmlns:r="http://schemas.openxmlformats.org/officeDocument/2006/relationships" id="261" r:id="R3e2f8a6a2bc94502"/>
    <p:sldId xmlns:r="http://schemas.openxmlformats.org/officeDocument/2006/relationships" id="262" r:id="R4b1b21fd1a32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5863beea04975" /><Relationship Type="http://schemas.openxmlformats.org/officeDocument/2006/relationships/slide" Target="/ppt/slides/slide1.xml" Id="R6b117f5a03bf4222" /><Relationship Type="http://schemas.openxmlformats.org/officeDocument/2006/relationships/slide" Target="/ppt/slides/slide2.xml" Id="R5de7ed6ab6514236" /><Relationship Type="http://schemas.openxmlformats.org/officeDocument/2006/relationships/slide" Target="/ppt/slides/slide3.xml" Id="R3ecd56a1dee44d03" /><Relationship Type="http://schemas.openxmlformats.org/officeDocument/2006/relationships/slide" Target="/ppt/slides/slide4.xml" Id="R3b8f83f6a3704ae5" /><Relationship Type="http://schemas.openxmlformats.org/officeDocument/2006/relationships/slide" Target="/ppt/slides/slide5.xml" Id="R34a472039d7e40be" /><Relationship Type="http://schemas.openxmlformats.org/officeDocument/2006/relationships/slide" Target="/ppt/slides/slide6.xml" Id="R3e2f8a6a2bc94502" /><Relationship Type="http://schemas.openxmlformats.org/officeDocument/2006/relationships/slide" Target="/ppt/slides/slide7.xml" Id="R4b1b21fd1a32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7a9451144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07caeeffa4721" /><Relationship Type="http://schemas.openxmlformats.org/officeDocument/2006/relationships/theme" Target="/ppt/slideMasters/theme/theme1.xml" Id="R894cfd53288e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07caeeffa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acfedd5b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9c567381741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6ce95e37c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d9a431803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e5c3f29cb4b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910f7a764e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d73b5600d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VERGENCE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86 790 592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108 271 580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POLTRA 2.0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