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120b6a54c94f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a0086087ce4e73"/>
  </p:sldMasterIdLst>
  <p:sldIdLst>
    <p:sldId xmlns:r="http://schemas.openxmlformats.org/officeDocument/2006/relationships" id="256" r:id="Rf9fda2a3496a45fa"/>
    <p:sldId xmlns:r="http://schemas.openxmlformats.org/officeDocument/2006/relationships" id="257" r:id="R6fa0e26fe49e4690"/>
    <p:sldId xmlns:r="http://schemas.openxmlformats.org/officeDocument/2006/relationships" id="258" r:id="R6c2a45fab9904c2f"/>
    <p:sldId xmlns:r="http://schemas.openxmlformats.org/officeDocument/2006/relationships" id="259" r:id="R479795957c484236"/>
    <p:sldId xmlns:r="http://schemas.openxmlformats.org/officeDocument/2006/relationships" id="260" r:id="Rba74435caeba4183"/>
    <p:sldId xmlns:r="http://schemas.openxmlformats.org/officeDocument/2006/relationships" id="261" r:id="Rd8fa832f6782407e"/>
    <p:sldId xmlns:r="http://schemas.openxmlformats.org/officeDocument/2006/relationships" id="262" r:id="Ref40aabcd6d6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a0086087ce4e73" /><Relationship Type="http://schemas.openxmlformats.org/officeDocument/2006/relationships/slide" Target="/ppt/slides/slide1.xml" Id="Rf9fda2a3496a45fa" /><Relationship Type="http://schemas.openxmlformats.org/officeDocument/2006/relationships/slide" Target="/ppt/slides/slide2.xml" Id="R6fa0e26fe49e4690" /><Relationship Type="http://schemas.openxmlformats.org/officeDocument/2006/relationships/slide" Target="/ppt/slides/slide3.xml" Id="R6c2a45fab9904c2f" /><Relationship Type="http://schemas.openxmlformats.org/officeDocument/2006/relationships/slide" Target="/ppt/slides/slide4.xml" Id="R479795957c484236" /><Relationship Type="http://schemas.openxmlformats.org/officeDocument/2006/relationships/slide" Target="/ppt/slides/slide5.xml" Id="Rba74435caeba4183" /><Relationship Type="http://schemas.openxmlformats.org/officeDocument/2006/relationships/slide" Target="/ppt/slides/slide6.xml" Id="Rd8fa832f6782407e" /><Relationship Type="http://schemas.openxmlformats.org/officeDocument/2006/relationships/slide" Target="/ppt/slides/slide7.xml" Id="Ref40aabcd6d6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d1ba92d1f4f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b830c02b94394" /><Relationship Type="http://schemas.openxmlformats.org/officeDocument/2006/relationships/theme" Target="/ppt/slideMasters/theme/theme1.xml" Id="R9923c73b50cb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eb830c02b943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6d04b7fd2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6bac9174542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031a98d8444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3654d69a8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5f639b42a48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15ec7ad794c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70d5b7de849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KSO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KSO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−197 894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6 688 361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KNUT SØIA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Søia Odden, Welhavens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3613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924 427 744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KSO AS</a:t>
            </a:r>
          </a:p>
        </p:txBody>
      </p:sp>
    </p:spTree>
  </p:cSld>
  <p:clrMapOvr>
    <a:masterClrMapping xmlns:a="http://schemas.openxmlformats.org/drawingml/2006/main"/>
  </p:clrMapOvr>
</p:sld>
</file>