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255b266a8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7de16499c44cc"/>
  </p:sldMasterIdLst>
  <p:sldIdLst>
    <p:sldId xmlns:r="http://schemas.openxmlformats.org/officeDocument/2006/relationships" id="256" r:id="Rbcc993e2cd4d4507"/>
    <p:sldId xmlns:r="http://schemas.openxmlformats.org/officeDocument/2006/relationships" id="257" r:id="Red43c7cdf0d841a6"/>
    <p:sldId xmlns:r="http://schemas.openxmlformats.org/officeDocument/2006/relationships" id="258" r:id="Rc115c6882f0041ea"/>
    <p:sldId xmlns:r="http://schemas.openxmlformats.org/officeDocument/2006/relationships" id="259" r:id="R7166387f45d04dd5"/>
    <p:sldId xmlns:r="http://schemas.openxmlformats.org/officeDocument/2006/relationships" id="260" r:id="R71ce7d38d761445e"/>
    <p:sldId xmlns:r="http://schemas.openxmlformats.org/officeDocument/2006/relationships" id="261" r:id="R0bd639f97a164249"/>
    <p:sldId xmlns:r="http://schemas.openxmlformats.org/officeDocument/2006/relationships" id="262" r:id="R13da4c489ddf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7de16499c44cc" /><Relationship Type="http://schemas.openxmlformats.org/officeDocument/2006/relationships/slide" Target="/ppt/slides/slide1.xml" Id="Rbcc993e2cd4d4507" /><Relationship Type="http://schemas.openxmlformats.org/officeDocument/2006/relationships/slide" Target="/ppt/slides/slide2.xml" Id="Red43c7cdf0d841a6" /><Relationship Type="http://schemas.openxmlformats.org/officeDocument/2006/relationships/slide" Target="/ppt/slides/slide3.xml" Id="Rc115c6882f0041ea" /><Relationship Type="http://schemas.openxmlformats.org/officeDocument/2006/relationships/slide" Target="/ppt/slides/slide4.xml" Id="R7166387f45d04dd5" /><Relationship Type="http://schemas.openxmlformats.org/officeDocument/2006/relationships/slide" Target="/ppt/slides/slide5.xml" Id="R71ce7d38d761445e" /><Relationship Type="http://schemas.openxmlformats.org/officeDocument/2006/relationships/slide" Target="/ppt/slides/slide6.xml" Id="R0bd639f97a164249" /><Relationship Type="http://schemas.openxmlformats.org/officeDocument/2006/relationships/slide" Target="/ppt/slides/slide7.xml" Id="R13da4c489ddf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76dbbe581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2b0171e7d48d5" /><Relationship Type="http://schemas.openxmlformats.org/officeDocument/2006/relationships/theme" Target="/ppt/slideMasters/theme/theme1.xml" Id="R6c1eba8bd8e0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2b0171e7d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4fdcf52704d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7b24bef22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b3a3a099f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bb7b9695e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002740e5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a24c1f9ad45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6255ba791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