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720d900e7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60189a2b64081"/>
  </p:sldMasterIdLst>
  <p:sldIdLst>
    <p:sldId xmlns:r="http://schemas.openxmlformats.org/officeDocument/2006/relationships" id="256" r:id="R41bdc6cb5f134d36"/>
    <p:sldId xmlns:r="http://schemas.openxmlformats.org/officeDocument/2006/relationships" id="257" r:id="R0c5bae56ce0744f2"/>
    <p:sldId xmlns:r="http://schemas.openxmlformats.org/officeDocument/2006/relationships" id="258" r:id="R6988ac809fd34586"/>
    <p:sldId xmlns:r="http://schemas.openxmlformats.org/officeDocument/2006/relationships" id="259" r:id="Rc75a22bfa89e44c9"/>
    <p:sldId xmlns:r="http://schemas.openxmlformats.org/officeDocument/2006/relationships" id="260" r:id="R26cb72b106144eb0"/>
    <p:sldId xmlns:r="http://schemas.openxmlformats.org/officeDocument/2006/relationships" id="261" r:id="Rad6aff5b38524d54"/>
    <p:sldId xmlns:r="http://schemas.openxmlformats.org/officeDocument/2006/relationships" id="262" r:id="R0083c75ad9c4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60189a2b64081" /><Relationship Type="http://schemas.openxmlformats.org/officeDocument/2006/relationships/slide" Target="/ppt/slides/slide1.xml" Id="R41bdc6cb5f134d36" /><Relationship Type="http://schemas.openxmlformats.org/officeDocument/2006/relationships/slide" Target="/ppt/slides/slide2.xml" Id="R0c5bae56ce0744f2" /><Relationship Type="http://schemas.openxmlformats.org/officeDocument/2006/relationships/slide" Target="/ppt/slides/slide3.xml" Id="R6988ac809fd34586" /><Relationship Type="http://schemas.openxmlformats.org/officeDocument/2006/relationships/slide" Target="/ppt/slides/slide4.xml" Id="Rc75a22bfa89e44c9" /><Relationship Type="http://schemas.openxmlformats.org/officeDocument/2006/relationships/slide" Target="/ppt/slides/slide5.xml" Id="R26cb72b106144eb0" /><Relationship Type="http://schemas.openxmlformats.org/officeDocument/2006/relationships/slide" Target="/ppt/slides/slide6.xml" Id="Rad6aff5b38524d54" /><Relationship Type="http://schemas.openxmlformats.org/officeDocument/2006/relationships/slide" Target="/ppt/slides/slide7.xml" Id="R0083c75ad9c4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4eda84b8a40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4a25883004570" /><Relationship Type="http://schemas.openxmlformats.org/officeDocument/2006/relationships/theme" Target="/ppt/slideMasters/theme/theme1.xml" Id="R9f83bedf627a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a4a2588300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f11a410f9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ac95d60ad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1276e738d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ca12275c14e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886898de4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db2e4e92141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bdb9bd577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