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e2c932ded64f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077e46b22e4e24"/>
  </p:sldMasterIdLst>
  <p:sldIdLst>
    <p:sldId xmlns:r="http://schemas.openxmlformats.org/officeDocument/2006/relationships" id="256" r:id="R64c078560d554fcb"/>
    <p:sldId xmlns:r="http://schemas.openxmlformats.org/officeDocument/2006/relationships" id="257" r:id="R92dda64ca4174e2e"/>
    <p:sldId xmlns:r="http://schemas.openxmlformats.org/officeDocument/2006/relationships" id="258" r:id="Rd4a8d8ebcc984cb9"/>
    <p:sldId xmlns:r="http://schemas.openxmlformats.org/officeDocument/2006/relationships" id="259" r:id="R36889b66ecf94964"/>
    <p:sldId xmlns:r="http://schemas.openxmlformats.org/officeDocument/2006/relationships" id="260" r:id="Rfd9a6810012d4142"/>
    <p:sldId xmlns:r="http://schemas.openxmlformats.org/officeDocument/2006/relationships" id="261" r:id="Ra82a916b74124b02"/>
    <p:sldId xmlns:r="http://schemas.openxmlformats.org/officeDocument/2006/relationships" id="262" r:id="R4ec17bdc153947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077e46b22e4e24" /><Relationship Type="http://schemas.openxmlformats.org/officeDocument/2006/relationships/slide" Target="/ppt/slides/slide1.xml" Id="R64c078560d554fcb" /><Relationship Type="http://schemas.openxmlformats.org/officeDocument/2006/relationships/slide" Target="/ppt/slides/slide2.xml" Id="R92dda64ca4174e2e" /><Relationship Type="http://schemas.openxmlformats.org/officeDocument/2006/relationships/slide" Target="/ppt/slides/slide3.xml" Id="Rd4a8d8ebcc984cb9" /><Relationship Type="http://schemas.openxmlformats.org/officeDocument/2006/relationships/slide" Target="/ppt/slides/slide4.xml" Id="R36889b66ecf94964" /><Relationship Type="http://schemas.openxmlformats.org/officeDocument/2006/relationships/slide" Target="/ppt/slides/slide5.xml" Id="Rfd9a6810012d4142" /><Relationship Type="http://schemas.openxmlformats.org/officeDocument/2006/relationships/slide" Target="/ppt/slides/slide6.xml" Id="Ra82a916b74124b02" /><Relationship Type="http://schemas.openxmlformats.org/officeDocument/2006/relationships/slide" Target="/ppt/slides/slide7.xml" Id="R4ec17bdc153947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29706d31484d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e8fdd072f4feb" /><Relationship Type="http://schemas.openxmlformats.org/officeDocument/2006/relationships/theme" Target="/ppt/slideMasters/theme/theme1.xml" Id="Ra7b19f8e6d0842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fe8fdd072f4f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7c8a1220741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db36d79d04e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22638c08a4d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1888114e24b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2ef9ba7bb4a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4343c159e48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ca35771404b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BYRE HOLDING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431 011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1 532 488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1 538 603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BYRE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Sveene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5416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andreas@proled.no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924 575 921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 HOLDING AS</a:t>
            </a:r>
          </a:p>
        </p:txBody>
      </p:sp>
    </p:spTree>
  </p:cSld>
  <p:clrMapOvr>
    <a:masterClrMapping xmlns:a="http://schemas.openxmlformats.org/drawingml/2006/main"/>
  </p:clrMapOvr>
</p:sld>
</file>