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d21134d9c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e160645d94aa8"/>
  </p:sldMasterIdLst>
  <p:sldIdLst>
    <p:sldId xmlns:r="http://schemas.openxmlformats.org/officeDocument/2006/relationships" id="256" r:id="R08e9f2c82e71407b"/>
    <p:sldId xmlns:r="http://schemas.openxmlformats.org/officeDocument/2006/relationships" id="257" r:id="Rcddd6d1b9cc941e7"/>
    <p:sldId xmlns:r="http://schemas.openxmlformats.org/officeDocument/2006/relationships" id="258" r:id="Rad659076fe004e99"/>
    <p:sldId xmlns:r="http://schemas.openxmlformats.org/officeDocument/2006/relationships" id="259" r:id="R2586ddd91244485d"/>
    <p:sldId xmlns:r="http://schemas.openxmlformats.org/officeDocument/2006/relationships" id="260" r:id="R338ad2d825994ca9"/>
    <p:sldId xmlns:r="http://schemas.openxmlformats.org/officeDocument/2006/relationships" id="261" r:id="Rbbc8c62736114ef3"/>
    <p:sldId xmlns:r="http://schemas.openxmlformats.org/officeDocument/2006/relationships" id="262" r:id="R3eb4d3d39423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e160645d94aa8" /><Relationship Type="http://schemas.openxmlformats.org/officeDocument/2006/relationships/slide" Target="/ppt/slides/slide1.xml" Id="R08e9f2c82e71407b" /><Relationship Type="http://schemas.openxmlformats.org/officeDocument/2006/relationships/slide" Target="/ppt/slides/slide2.xml" Id="Rcddd6d1b9cc941e7" /><Relationship Type="http://schemas.openxmlformats.org/officeDocument/2006/relationships/slide" Target="/ppt/slides/slide3.xml" Id="Rad659076fe004e99" /><Relationship Type="http://schemas.openxmlformats.org/officeDocument/2006/relationships/slide" Target="/ppt/slides/slide4.xml" Id="R2586ddd91244485d" /><Relationship Type="http://schemas.openxmlformats.org/officeDocument/2006/relationships/slide" Target="/ppt/slides/slide5.xml" Id="R338ad2d825994ca9" /><Relationship Type="http://schemas.openxmlformats.org/officeDocument/2006/relationships/slide" Target="/ppt/slides/slide6.xml" Id="Rbbc8c62736114ef3" /><Relationship Type="http://schemas.openxmlformats.org/officeDocument/2006/relationships/slide" Target="/ppt/slides/slide7.xml" Id="R3eb4d3d39423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b87b8e61949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348f49c9a492b" /><Relationship Type="http://schemas.openxmlformats.org/officeDocument/2006/relationships/theme" Target="/ppt/slideMasters/theme/theme1.xml" Id="Rc5e5d558bf2f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b348f49c9a49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adad6e6fd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eb99fae27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a5ca2d439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f57639945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ba07aa14544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07f2b6e7644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78503abf0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JENKINSON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JENKINSON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JENKINSON LUKE CRESWICK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924 630 639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JENKINSON HOLDING AS</a:t>
            </a:r>
          </a:p>
        </p:txBody>
      </p:sp>
    </p:spTree>
  </p:cSld>
  <p:clrMapOvr>
    <a:masterClrMapping xmlns:a="http://schemas.openxmlformats.org/drawingml/2006/main"/>
  </p:clrMapOvr>
</p:sld>
</file>