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bed12f25424a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5d45d37ef148c5"/>
  </p:sldMasterIdLst>
  <p:sldIdLst>
    <p:sldId xmlns:r="http://schemas.openxmlformats.org/officeDocument/2006/relationships" id="256" r:id="R3e383388a3a147a1"/>
    <p:sldId xmlns:r="http://schemas.openxmlformats.org/officeDocument/2006/relationships" id="257" r:id="R63517933deee4eb5"/>
    <p:sldId xmlns:r="http://schemas.openxmlformats.org/officeDocument/2006/relationships" id="258" r:id="Rf22c508d820d4010"/>
    <p:sldId xmlns:r="http://schemas.openxmlformats.org/officeDocument/2006/relationships" id="259" r:id="R398a0939ca974cfd"/>
    <p:sldId xmlns:r="http://schemas.openxmlformats.org/officeDocument/2006/relationships" id="260" r:id="R0c61dd99b7b2484b"/>
    <p:sldId xmlns:r="http://schemas.openxmlformats.org/officeDocument/2006/relationships" id="261" r:id="R55928f51832e4152"/>
    <p:sldId xmlns:r="http://schemas.openxmlformats.org/officeDocument/2006/relationships" id="262" r:id="Rfddec2f82d6c49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5d45d37ef148c5" /><Relationship Type="http://schemas.openxmlformats.org/officeDocument/2006/relationships/slide" Target="/ppt/slides/slide1.xml" Id="R3e383388a3a147a1" /><Relationship Type="http://schemas.openxmlformats.org/officeDocument/2006/relationships/slide" Target="/ppt/slides/slide2.xml" Id="R63517933deee4eb5" /><Relationship Type="http://schemas.openxmlformats.org/officeDocument/2006/relationships/slide" Target="/ppt/slides/slide3.xml" Id="Rf22c508d820d4010" /><Relationship Type="http://schemas.openxmlformats.org/officeDocument/2006/relationships/slide" Target="/ppt/slides/slide4.xml" Id="R398a0939ca974cfd" /><Relationship Type="http://schemas.openxmlformats.org/officeDocument/2006/relationships/slide" Target="/ppt/slides/slide5.xml" Id="R0c61dd99b7b2484b" /><Relationship Type="http://schemas.openxmlformats.org/officeDocument/2006/relationships/slide" Target="/ppt/slides/slide6.xml" Id="R55928f51832e4152" /><Relationship Type="http://schemas.openxmlformats.org/officeDocument/2006/relationships/slide" Target="/ppt/slides/slide7.xml" Id="Rfddec2f82d6c49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18fa86a64b46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5d73bd0cbf4d43" /><Relationship Type="http://schemas.openxmlformats.org/officeDocument/2006/relationships/theme" Target="/ppt/slideMasters/theme/theme1.xml" Id="Ra8e2d402c22f48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5d73bd0cbf4d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16bcaefeda41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29f94c921343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54889457e444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1b519dbe7c48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a1c2fa4f3e460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0c9e4d27fa4f2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8ab7345c9440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OLIV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OLIV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OLIV HOLDING AS ble etablert [år] og holder til i Paradis.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OLIV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OLIV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OLIV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−32 489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6 145 321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106 237 706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106 412 075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OLIV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 ODDVAR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OLIV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Troldhaugvegen 56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5232 Paradis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924 644 621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OLIV HOLDING AS</a:t>
            </a:r>
          </a:p>
        </p:txBody>
      </p:sp>
    </p:spTree>
  </p:cSld>
  <p:clrMapOvr>
    <a:masterClrMapping xmlns:a="http://schemas.openxmlformats.org/drawingml/2006/main"/>
  </p:clrMapOvr>
</p:sld>
</file>