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7a7e611bf8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6162bb4294b04"/>
  </p:sldMasterIdLst>
  <p:sldIdLst>
    <p:sldId xmlns:r="http://schemas.openxmlformats.org/officeDocument/2006/relationships" id="256" r:id="Ra87beecf790b49b7"/>
    <p:sldId xmlns:r="http://schemas.openxmlformats.org/officeDocument/2006/relationships" id="257" r:id="R16427ebe28da436e"/>
    <p:sldId xmlns:r="http://schemas.openxmlformats.org/officeDocument/2006/relationships" id="258" r:id="R94a062964d7d4ee1"/>
    <p:sldId xmlns:r="http://schemas.openxmlformats.org/officeDocument/2006/relationships" id="259" r:id="Re330293e1d234369"/>
    <p:sldId xmlns:r="http://schemas.openxmlformats.org/officeDocument/2006/relationships" id="260" r:id="Rbe13df9334264a7c"/>
    <p:sldId xmlns:r="http://schemas.openxmlformats.org/officeDocument/2006/relationships" id="261" r:id="Re795f7b606be4683"/>
    <p:sldId xmlns:r="http://schemas.openxmlformats.org/officeDocument/2006/relationships" id="262" r:id="R1681b31a0f4442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6162bb4294b04" /><Relationship Type="http://schemas.openxmlformats.org/officeDocument/2006/relationships/slide" Target="/ppt/slides/slide1.xml" Id="Ra87beecf790b49b7" /><Relationship Type="http://schemas.openxmlformats.org/officeDocument/2006/relationships/slide" Target="/ppt/slides/slide2.xml" Id="R16427ebe28da436e" /><Relationship Type="http://schemas.openxmlformats.org/officeDocument/2006/relationships/slide" Target="/ppt/slides/slide3.xml" Id="R94a062964d7d4ee1" /><Relationship Type="http://schemas.openxmlformats.org/officeDocument/2006/relationships/slide" Target="/ppt/slides/slide4.xml" Id="Re330293e1d234369" /><Relationship Type="http://schemas.openxmlformats.org/officeDocument/2006/relationships/slide" Target="/ppt/slides/slide5.xml" Id="Rbe13df9334264a7c" /><Relationship Type="http://schemas.openxmlformats.org/officeDocument/2006/relationships/slide" Target="/ppt/slides/slide6.xml" Id="Re795f7b606be4683" /><Relationship Type="http://schemas.openxmlformats.org/officeDocument/2006/relationships/slide" Target="/ppt/slides/slide7.xml" Id="R1681b31a0f4442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e7baca48774d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27b6d8fde4149" /><Relationship Type="http://schemas.openxmlformats.org/officeDocument/2006/relationships/theme" Target="/ppt/slideMasters/theme/theme1.xml" Id="Rc783a45e3f694d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427b6d8fde41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7ec1218fb49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59e2136ce45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6dba6fe94f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0b0d653e6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32a81cc6a45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9e1bbc6640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e33c8494141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VIRGINIA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VIRGINIA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−9 615 535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22 571 165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227 338 978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246 460 984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KAHETH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KRILI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Frida Hansens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924 671 548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VIRGINIA HOLDING AS</a:t>
            </a:r>
          </a:p>
        </p:txBody>
      </p:sp>
    </p:spTree>
  </p:cSld>
  <p:clrMapOvr>
    <a:masterClrMapping xmlns:a="http://schemas.openxmlformats.org/drawingml/2006/main"/>
  </p:clrMapOvr>
</p:sld>
</file>