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1e6809e1bc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e6ab1e04e549d5"/>
  </p:sldMasterIdLst>
  <p:sldIdLst>
    <p:sldId xmlns:r="http://schemas.openxmlformats.org/officeDocument/2006/relationships" id="256" r:id="R867f896beaf24a6c"/>
    <p:sldId xmlns:r="http://schemas.openxmlformats.org/officeDocument/2006/relationships" id="257" r:id="R2fc3b64932c448ae"/>
    <p:sldId xmlns:r="http://schemas.openxmlformats.org/officeDocument/2006/relationships" id="258" r:id="R9759f209a2cb42bd"/>
    <p:sldId xmlns:r="http://schemas.openxmlformats.org/officeDocument/2006/relationships" id="259" r:id="R15a23d97a75b4429"/>
    <p:sldId xmlns:r="http://schemas.openxmlformats.org/officeDocument/2006/relationships" id="260" r:id="Rf4ea8cc9973b47e0"/>
    <p:sldId xmlns:r="http://schemas.openxmlformats.org/officeDocument/2006/relationships" id="261" r:id="R9f42c28612bc4deb"/>
    <p:sldId xmlns:r="http://schemas.openxmlformats.org/officeDocument/2006/relationships" id="262" r:id="R2cf4e6b00e0946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6ab1e04e549d5" /><Relationship Type="http://schemas.openxmlformats.org/officeDocument/2006/relationships/slide" Target="/ppt/slides/slide1.xml" Id="R867f896beaf24a6c" /><Relationship Type="http://schemas.openxmlformats.org/officeDocument/2006/relationships/slide" Target="/ppt/slides/slide2.xml" Id="R2fc3b64932c448ae" /><Relationship Type="http://schemas.openxmlformats.org/officeDocument/2006/relationships/slide" Target="/ppt/slides/slide3.xml" Id="R9759f209a2cb42bd" /><Relationship Type="http://schemas.openxmlformats.org/officeDocument/2006/relationships/slide" Target="/ppt/slides/slide4.xml" Id="R15a23d97a75b4429" /><Relationship Type="http://schemas.openxmlformats.org/officeDocument/2006/relationships/slide" Target="/ppt/slides/slide5.xml" Id="Rf4ea8cc9973b47e0" /><Relationship Type="http://schemas.openxmlformats.org/officeDocument/2006/relationships/slide" Target="/ppt/slides/slide6.xml" Id="R9f42c28612bc4deb" /><Relationship Type="http://schemas.openxmlformats.org/officeDocument/2006/relationships/slide" Target="/ppt/slides/slide7.xml" Id="R2cf4e6b00e0946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35636334e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6a75a107c482a" /><Relationship Type="http://schemas.openxmlformats.org/officeDocument/2006/relationships/theme" Target="/ppt/slideMasters/theme/theme1.xml" Id="R005543da4fe84c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6a75a107c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ef13f331744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9462f0a7549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658db290148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b1c8e1a39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10fb8bf524e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f005f194f49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62af269d34e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EIWA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35 757 158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783 574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6 781 091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ADEBELL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LINOVE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Norevegen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924 674 806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