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6e7bc9aa1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512cf19279432c"/>
  </p:sldMasterIdLst>
  <p:sldIdLst>
    <p:sldId xmlns:r="http://schemas.openxmlformats.org/officeDocument/2006/relationships" id="256" r:id="R4598c5e95aab4698"/>
    <p:sldId xmlns:r="http://schemas.openxmlformats.org/officeDocument/2006/relationships" id="257" r:id="R9577c20e567e462a"/>
    <p:sldId xmlns:r="http://schemas.openxmlformats.org/officeDocument/2006/relationships" id="258" r:id="Rbf0197a20d094dbf"/>
    <p:sldId xmlns:r="http://schemas.openxmlformats.org/officeDocument/2006/relationships" id="259" r:id="Rcb5b6839cdb34812"/>
    <p:sldId xmlns:r="http://schemas.openxmlformats.org/officeDocument/2006/relationships" id="260" r:id="Rfdc9fa6e4fe84124"/>
    <p:sldId xmlns:r="http://schemas.openxmlformats.org/officeDocument/2006/relationships" id="261" r:id="R3c0c6e54e33d4104"/>
    <p:sldId xmlns:r="http://schemas.openxmlformats.org/officeDocument/2006/relationships" id="262" r:id="R79038398ddcc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12cf19279432c" /><Relationship Type="http://schemas.openxmlformats.org/officeDocument/2006/relationships/slide" Target="/ppt/slides/slide1.xml" Id="R4598c5e95aab4698" /><Relationship Type="http://schemas.openxmlformats.org/officeDocument/2006/relationships/slide" Target="/ppt/slides/slide2.xml" Id="R9577c20e567e462a" /><Relationship Type="http://schemas.openxmlformats.org/officeDocument/2006/relationships/slide" Target="/ppt/slides/slide3.xml" Id="Rbf0197a20d094dbf" /><Relationship Type="http://schemas.openxmlformats.org/officeDocument/2006/relationships/slide" Target="/ppt/slides/slide4.xml" Id="Rcb5b6839cdb34812" /><Relationship Type="http://schemas.openxmlformats.org/officeDocument/2006/relationships/slide" Target="/ppt/slides/slide5.xml" Id="Rfdc9fa6e4fe84124" /><Relationship Type="http://schemas.openxmlformats.org/officeDocument/2006/relationships/slide" Target="/ppt/slides/slide6.xml" Id="R3c0c6e54e33d4104" /><Relationship Type="http://schemas.openxmlformats.org/officeDocument/2006/relationships/slide" Target="/ppt/slides/slide7.xml" Id="R79038398ddcc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cb817c81248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aeb5223674f10" /><Relationship Type="http://schemas.openxmlformats.org/officeDocument/2006/relationships/theme" Target="/ppt/slideMasters/theme/theme1.xml" Id="R65e769e8a6e646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8aeb5223674f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c3a05f6146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c35a84c5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8cb8e7da2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cb0765d1f4a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9ffc3b46f41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96051c9e14b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b3cb3fb2048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TCN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TCN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3 845 252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NOWELL TYRONE CARLISLE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924 728 604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TCN HOLDING AS</a:t>
            </a:r>
          </a:p>
        </p:txBody>
      </p:sp>
    </p:spTree>
  </p:cSld>
  <p:clrMapOvr>
    <a:masterClrMapping xmlns:a="http://schemas.openxmlformats.org/drawingml/2006/main"/>
  </p:clrMapOvr>
</p:sld>
</file>