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39e8e58234a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3e21b6ed764f17"/>
  </p:sldMasterIdLst>
  <p:sldIdLst>
    <p:sldId xmlns:r="http://schemas.openxmlformats.org/officeDocument/2006/relationships" id="256" r:id="R5da1b20101314d96"/>
    <p:sldId xmlns:r="http://schemas.openxmlformats.org/officeDocument/2006/relationships" id="257" r:id="R3c321bbe285442fe"/>
    <p:sldId xmlns:r="http://schemas.openxmlformats.org/officeDocument/2006/relationships" id="258" r:id="R7a5205e0ad6e40d4"/>
    <p:sldId xmlns:r="http://schemas.openxmlformats.org/officeDocument/2006/relationships" id="259" r:id="R9686e45bb94145be"/>
    <p:sldId xmlns:r="http://schemas.openxmlformats.org/officeDocument/2006/relationships" id="260" r:id="Rf59c398a73744539"/>
    <p:sldId xmlns:r="http://schemas.openxmlformats.org/officeDocument/2006/relationships" id="261" r:id="R3f02fd817e884b04"/>
    <p:sldId xmlns:r="http://schemas.openxmlformats.org/officeDocument/2006/relationships" id="262" r:id="R0b0c230b8cc642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e21b6ed764f17" /><Relationship Type="http://schemas.openxmlformats.org/officeDocument/2006/relationships/slide" Target="/ppt/slides/slide1.xml" Id="R5da1b20101314d96" /><Relationship Type="http://schemas.openxmlformats.org/officeDocument/2006/relationships/slide" Target="/ppt/slides/slide2.xml" Id="R3c321bbe285442fe" /><Relationship Type="http://schemas.openxmlformats.org/officeDocument/2006/relationships/slide" Target="/ppt/slides/slide3.xml" Id="R7a5205e0ad6e40d4" /><Relationship Type="http://schemas.openxmlformats.org/officeDocument/2006/relationships/slide" Target="/ppt/slides/slide4.xml" Id="R9686e45bb94145be" /><Relationship Type="http://schemas.openxmlformats.org/officeDocument/2006/relationships/slide" Target="/ppt/slides/slide5.xml" Id="Rf59c398a73744539" /><Relationship Type="http://schemas.openxmlformats.org/officeDocument/2006/relationships/slide" Target="/ppt/slides/slide6.xml" Id="R3f02fd817e884b04" /><Relationship Type="http://schemas.openxmlformats.org/officeDocument/2006/relationships/slide" Target="/ppt/slides/slide7.xml" Id="R0b0c230b8cc642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72a7a6f804a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398c7ae8d4327" /><Relationship Type="http://schemas.openxmlformats.org/officeDocument/2006/relationships/theme" Target="/ppt/slideMasters/theme/theme1.xml" Id="R23d7b66a890d47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8398c7ae8d43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56f310cd34f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8e33f2beb4d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b540caa8f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6b8c4b7bc4b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7a90c3e1247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bbdf106ab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7edba80f34d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