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3288d4c7404d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fbd79ff7e54747"/>
  </p:sldMasterIdLst>
  <p:sldIdLst>
    <p:sldId xmlns:r="http://schemas.openxmlformats.org/officeDocument/2006/relationships" id="256" r:id="R38bb19781d5b4ac5"/>
    <p:sldId xmlns:r="http://schemas.openxmlformats.org/officeDocument/2006/relationships" id="257" r:id="R728a6d66e77e4781"/>
    <p:sldId xmlns:r="http://schemas.openxmlformats.org/officeDocument/2006/relationships" id="258" r:id="R8163a2bb79c24eec"/>
    <p:sldId xmlns:r="http://schemas.openxmlformats.org/officeDocument/2006/relationships" id="259" r:id="Re778b0b8754c4f5a"/>
    <p:sldId xmlns:r="http://schemas.openxmlformats.org/officeDocument/2006/relationships" id="260" r:id="Rd92f7128cbe74210"/>
    <p:sldId xmlns:r="http://schemas.openxmlformats.org/officeDocument/2006/relationships" id="261" r:id="Rf1e52d108c3641a9"/>
    <p:sldId xmlns:r="http://schemas.openxmlformats.org/officeDocument/2006/relationships" id="262" r:id="Rfb0b2aaa30254e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fbd79ff7e54747" /><Relationship Type="http://schemas.openxmlformats.org/officeDocument/2006/relationships/slide" Target="/ppt/slides/slide1.xml" Id="R38bb19781d5b4ac5" /><Relationship Type="http://schemas.openxmlformats.org/officeDocument/2006/relationships/slide" Target="/ppt/slides/slide2.xml" Id="R728a6d66e77e4781" /><Relationship Type="http://schemas.openxmlformats.org/officeDocument/2006/relationships/slide" Target="/ppt/slides/slide3.xml" Id="R8163a2bb79c24eec" /><Relationship Type="http://schemas.openxmlformats.org/officeDocument/2006/relationships/slide" Target="/ppt/slides/slide4.xml" Id="Re778b0b8754c4f5a" /><Relationship Type="http://schemas.openxmlformats.org/officeDocument/2006/relationships/slide" Target="/ppt/slides/slide5.xml" Id="Rd92f7128cbe74210" /><Relationship Type="http://schemas.openxmlformats.org/officeDocument/2006/relationships/slide" Target="/ppt/slides/slide6.xml" Id="Rf1e52d108c3641a9" /><Relationship Type="http://schemas.openxmlformats.org/officeDocument/2006/relationships/slide" Target="/ppt/slides/slide7.xml" Id="Rfb0b2aaa30254e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365978da764e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07dcecfc54b51" /><Relationship Type="http://schemas.openxmlformats.org/officeDocument/2006/relationships/theme" Target="/ppt/slideMasters/theme/theme1.xml" Id="Rbe56e21966c342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d207dcecfc5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3e4effec247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5f497234fa46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6ace7d65e4e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5a599d2274c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7b6c9c7f640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656dd27b54c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499b463aa4e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MASKIN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10 306 726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−454 845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4 336 019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6 334 004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LARS GJERVAN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Hølondvegen 321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924 824 921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 MASKIN AS</a:t>
            </a:r>
          </a:p>
        </p:txBody>
      </p:sp>
    </p:spTree>
  </p:cSld>
  <p:clrMapOvr>
    <a:masterClrMapping xmlns:a="http://schemas.openxmlformats.org/drawingml/2006/main"/>
  </p:clrMapOvr>
</p:sld>
</file>