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2e41f52aa844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fa4a48a63346f8"/>
  </p:sldMasterIdLst>
  <p:sldIdLst>
    <p:sldId xmlns:r="http://schemas.openxmlformats.org/officeDocument/2006/relationships" id="256" r:id="R4ccf64ae85f64e16"/>
    <p:sldId xmlns:r="http://schemas.openxmlformats.org/officeDocument/2006/relationships" id="257" r:id="R38ae7b9732f948ca"/>
    <p:sldId xmlns:r="http://schemas.openxmlformats.org/officeDocument/2006/relationships" id="258" r:id="Rd4626a3715094012"/>
    <p:sldId xmlns:r="http://schemas.openxmlformats.org/officeDocument/2006/relationships" id="259" r:id="Ra97537d9f9734f2c"/>
    <p:sldId xmlns:r="http://schemas.openxmlformats.org/officeDocument/2006/relationships" id="260" r:id="Rf410ea00e3814bb6"/>
    <p:sldId xmlns:r="http://schemas.openxmlformats.org/officeDocument/2006/relationships" id="261" r:id="R69297c62bcff4897"/>
    <p:sldId xmlns:r="http://schemas.openxmlformats.org/officeDocument/2006/relationships" id="262" r:id="Rce820dc77fdc4b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fa4a48a63346f8" /><Relationship Type="http://schemas.openxmlformats.org/officeDocument/2006/relationships/slide" Target="/ppt/slides/slide1.xml" Id="R4ccf64ae85f64e16" /><Relationship Type="http://schemas.openxmlformats.org/officeDocument/2006/relationships/slide" Target="/ppt/slides/slide2.xml" Id="R38ae7b9732f948ca" /><Relationship Type="http://schemas.openxmlformats.org/officeDocument/2006/relationships/slide" Target="/ppt/slides/slide3.xml" Id="Rd4626a3715094012" /><Relationship Type="http://schemas.openxmlformats.org/officeDocument/2006/relationships/slide" Target="/ppt/slides/slide4.xml" Id="Ra97537d9f9734f2c" /><Relationship Type="http://schemas.openxmlformats.org/officeDocument/2006/relationships/slide" Target="/ppt/slides/slide5.xml" Id="Rf410ea00e3814bb6" /><Relationship Type="http://schemas.openxmlformats.org/officeDocument/2006/relationships/slide" Target="/ppt/slides/slide6.xml" Id="R69297c62bcff4897" /><Relationship Type="http://schemas.openxmlformats.org/officeDocument/2006/relationships/slide" Target="/ppt/slides/slide7.xml" Id="Rce820dc77fdc4b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75c02619134b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9f81c5e64419f" /><Relationship Type="http://schemas.openxmlformats.org/officeDocument/2006/relationships/theme" Target="/ppt/slideMasters/theme/theme1.xml" Id="Rf2b0431057074c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e9f81c5e6441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5421d4a844f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6265cc68242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df8f64b5b4f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f9feec8a843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443a31c644a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9bcab686d40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8c91573514e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GOFAS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GOFAS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365 253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22 531 354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22 618 566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OLAV FURUNES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FURUNES  –  35,0 %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39F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7080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924 892 021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