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5f4e31f04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897b5f3ad4a62"/>
  </p:sldMasterIdLst>
  <p:sldIdLst>
    <p:sldId xmlns:r="http://schemas.openxmlformats.org/officeDocument/2006/relationships" id="256" r:id="R8faf547d731f48f7"/>
    <p:sldId xmlns:r="http://schemas.openxmlformats.org/officeDocument/2006/relationships" id="257" r:id="Rf93d9021c5dd49f1"/>
    <p:sldId xmlns:r="http://schemas.openxmlformats.org/officeDocument/2006/relationships" id="258" r:id="R7a3483716e174636"/>
    <p:sldId xmlns:r="http://schemas.openxmlformats.org/officeDocument/2006/relationships" id="259" r:id="Rf6c5e94556b44b56"/>
    <p:sldId xmlns:r="http://schemas.openxmlformats.org/officeDocument/2006/relationships" id="260" r:id="R8232a5e640bd45bf"/>
    <p:sldId xmlns:r="http://schemas.openxmlformats.org/officeDocument/2006/relationships" id="261" r:id="Rbb8858fc0e6247c9"/>
    <p:sldId xmlns:r="http://schemas.openxmlformats.org/officeDocument/2006/relationships" id="262" r:id="R00f59c6d0aac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897b5f3ad4a62" /><Relationship Type="http://schemas.openxmlformats.org/officeDocument/2006/relationships/slide" Target="/ppt/slides/slide1.xml" Id="R8faf547d731f48f7" /><Relationship Type="http://schemas.openxmlformats.org/officeDocument/2006/relationships/slide" Target="/ppt/slides/slide2.xml" Id="Rf93d9021c5dd49f1" /><Relationship Type="http://schemas.openxmlformats.org/officeDocument/2006/relationships/slide" Target="/ppt/slides/slide3.xml" Id="R7a3483716e174636" /><Relationship Type="http://schemas.openxmlformats.org/officeDocument/2006/relationships/slide" Target="/ppt/slides/slide4.xml" Id="Rf6c5e94556b44b56" /><Relationship Type="http://schemas.openxmlformats.org/officeDocument/2006/relationships/slide" Target="/ppt/slides/slide5.xml" Id="R8232a5e640bd45bf" /><Relationship Type="http://schemas.openxmlformats.org/officeDocument/2006/relationships/slide" Target="/ppt/slides/slide6.xml" Id="Rbb8858fc0e6247c9" /><Relationship Type="http://schemas.openxmlformats.org/officeDocument/2006/relationships/slide" Target="/ppt/slides/slide7.xml" Id="R00f59c6d0aac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1c3fad0f7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48a5a94445a8" /><Relationship Type="http://schemas.openxmlformats.org/officeDocument/2006/relationships/theme" Target="/ppt/slideMasters/theme/theme1.xml" Id="R259f0caa1a84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348a5a944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45771214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d0cc1d406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37fa0639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fa04d608c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b217a599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d90d2092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b4282bcb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EIENDOMSINVEST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