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ccba00d67840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3dc4b4111642d8"/>
  </p:sldMasterIdLst>
  <p:sldIdLst>
    <p:sldId xmlns:r="http://schemas.openxmlformats.org/officeDocument/2006/relationships" id="256" r:id="R60e8ebbdc02f4b9f"/>
    <p:sldId xmlns:r="http://schemas.openxmlformats.org/officeDocument/2006/relationships" id="257" r:id="R686d2b98f709425a"/>
    <p:sldId xmlns:r="http://schemas.openxmlformats.org/officeDocument/2006/relationships" id="258" r:id="Ra8ffd7e674994f0e"/>
    <p:sldId xmlns:r="http://schemas.openxmlformats.org/officeDocument/2006/relationships" id="259" r:id="R08c15384e4774520"/>
    <p:sldId xmlns:r="http://schemas.openxmlformats.org/officeDocument/2006/relationships" id="260" r:id="R7189d00983d14b63"/>
    <p:sldId xmlns:r="http://schemas.openxmlformats.org/officeDocument/2006/relationships" id="261" r:id="R1ad94378f1c34b8b"/>
    <p:sldId xmlns:r="http://schemas.openxmlformats.org/officeDocument/2006/relationships" id="262" r:id="Rdb57d363c4f34a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3dc4b4111642d8" /><Relationship Type="http://schemas.openxmlformats.org/officeDocument/2006/relationships/slide" Target="/ppt/slides/slide1.xml" Id="R60e8ebbdc02f4b9f" /><Relationship Type="http://schemas.openxmlformats.org/officeDocument/2006/relationships/slide" Target="/ppt/slides/slide2.xml" Id="R686d2b98f709425a" /><Relationship Type="http://schemas.openxmlformats.org/officeDocument/2006/relationships/slide" Target="/ppt/slides/slide3.xml" Id="Ra8ffd7e674994f0e" /><Relationship Type="http://schemas.openxmlformats.org/officeDocument/2006/relationships/slide" Target="/ppt/slides/slide4.xml" Id="R08c15384e4774520" /><Relationship Type="http://schemas.openxmlformats.org/officeDocument/2006/relationships/slide" Target="/ppt/slides/slide5.xml" Id="R7189d00983d14b63" /><Relationship Type="http://schemas.openxmlformats.org/officeDocument/2006/relationships/slide" Target="/ppt/slides/slide6.xml" Id="R1ad94378f1c34b8b" /><Relationship Type="http://schemas.openxmlformats.org/officeDocument/2006/relationships/slide" Target="/ppt/slides/slide7.xml" Id="Rdb57d363c4f34a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4a03864c3945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f1599c13784f79" /><Relationship Type="http://schemas.openxmlformats.org/officeDocument/2006/relationships/theme" Target="/ppt/slideMasters/theme/theme1.xml" Id="Rce56b9797b2b4b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f1599c13784f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0abb786d94c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95fdb783f54e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1644d0509a4c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cdf8606474f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2325a224f247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e5a0d6b1c42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cb13814fa40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VENTOR ENERGI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VENTOR ENERGI NORGE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705 143 320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27 753 812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22 239 804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64 008 079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242 718 177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MARIA ZAJAC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URBANIK PIOTR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Verven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4014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924 924 489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