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efe338e46547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b3bc0e13aa4000"/>
  </p:sldMasterIdLst>
  <p:sldIdLst>
    <p:sldId xmlns:r="http://schemas.openxmlformats.org/officeDocument/2006/relationships" id="256" r:id="Ra5168581dd4a4ed7"/>
    <p:sldId xmlns:r="http://schemas.openxmlformats.org/officeDocument/2006/relationships" id="257" r:id="Ra8d7c7d568754af2"/>
    <p:sldId xmlns:r="http://schemas.openxmlformats.org/officeDocument/2006/relationships" id="258" r:id="Rfa195fc49e2241d6"/>
    <p:sldId xmlns:r="http://schemas.openxmlformats.org/officeDocument/2006/relationships" id="259" r:id="Rd3155b21f6454d82"/>
    <p:sldId xmlns:r="http://schemas.openxmlformats.org/officeDocument/2006/relationships" id="260" r:id="R50aa6728c24545e3"/>
    <p:sldId xmlns:r="http://schemas.openxmlformats.org/officeDocument/2006/relationships" id="261" r:id="R7ac418d44a5d4952"/>
    <p:sldId xmlns:r="http://schemas.openxmlformats.org/officeDocument/2006/relationships" id="262" r:id="R6c8d1006247e48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b3bc0e13aa4000" /><Relationship Type="http://schemas.openxmlformats.org/officeDocument/2006/relationships/slide" Target="/ppt/slides/slide1.xml" Id="Ra5168581dd4a4ed7" /><Relationship Type="http://schemas.openxmlformats.org/officeDocument/2006/relationships/slide" Target="/ppt/slides/slide2.xml" Id="Ra8d7c7d568754af2" /><Relationship Type="http://schemas.openxmlformats.org/officeDocument/2006/relationships/slide" Target="/ppt/slides/slide3.xml" Id="Rfa195fc49e2241d6" /><Relationship Type="http://schemas.openxmlformats.org/officeDocument/2006/relationships/slide" Target="/ppt/slides/slide4.xml" Id="Rd3155b21f6454d82" /><Relationship Type="http://schemas.openxmlformats.org/officeDocument/2006/relationships/slide" Target="/ppt/slides/slide5.xml" Id="R50aa6728c24545e3" /><Relationship Type="http://schemas.openxmlformats.org/officeDocument/2006/relationships/slide" Target="/ppt/slides/slide6.xml" Id="R7ac418d44a5d4952" /><Relationship Type="http://schemas.openxmlformats.org/officeDocument/2006/relationships/slide" Target="/ppt/slides/slide7.xml" Id="R6c8d1006247e48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61606a87243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e88e370824640" /><Relationship Type="http://schemas.openxmlformats.org/officeDocument/2006/relationships/theme" Target="/ppt/slideMasters/theme/theme1.xml" Id="R0d2150e0ff154e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ee88e3708246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577b6adcd42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26fd20c1648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c723149094e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6a00205c341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6358ce79e42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6ff8a8bf441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f8cf91f6040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AAG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AAG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83 822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 MARTINSEN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924 939 613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AAG CONSULT AS</a:t>
            </a:r>
          </a:p>
        </p:txBody>
      </p:sp>
    </p:spTree>
  </p:cSld>
  <p:clrMapOvr>
    <a:masterClrMapping xmlns:a="http://schemas.openxmlformats.org/drawingml/2006/main"/>
  </p:clrMapOvr>
</p:sld>
</file>