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b00a0aba4a45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7dc755621b4867"/>
  </p:sldMasterIdLst>
  <p:sldIdLst>
    <p:sldId xmlns:r="http://schemas.openxmlformats.org/officeDocument/2006/relationships" id="256" r:id="Rd9a3b1f626384861"/>
    <p:sldId xmlns:r="http://schemas.openxmlformats.org/officeDocument/2006/relationships" id="257" r:id="R5ebd80cf08cc4159"/>
    <p:sldId xmlns:r="http://schemas.openxmlformats.org/officeDocument/2006/relationships" id="258" r:id="R25d790afa5cd4977"/>
    <p:sldId xmlns:r="http://schemas.openxmlformats.org/officeDocument/2006/relationships" id="259" r:id="Rfbb9eae9d1e94e3f"/>
    <p:sldId xmlns:r="http://schemas.openxmlformats.org/officeDocument/2006/relationships" id="260" r:id="Rc55b2b1f3e024aff"/>
    <p:sldId xmlns:r="http://schemas.openxmlformats.org/officeDocument/2006/relationships" id="261" r:id="R8e8217f4483f49e2"/>
    <p:sldId xmlns:r="http://schemas.openxmlformats.org/officeDocument/2006/relationships" id="262" r:id="Rd60da1ae888747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7dc755621b4867" /><Relationship Type="http://schemas.openxmlformats.org/officeDocument/2006/relationships/slide" Target="/ppt/slides/slide1.xml" Id="Rd9a3b1f626384861" /><Relationship Type="http://schemas.openxmlformats.org/officeDocument/2006/relationships/slide" Target="/ppt/slides/slide2.xml" Id="R5ebd80cf08cc4159" /><Relationship Type="http://schemas.openxmlformats.org/officeDocument/2006/relationships/slide" Target="/ppt/slides/slide3.xml" Id="R25d790afa5cd4977" /><Relationship Type="http://schemas.openxmlformats.org/officeDocument/2006/relationships/slide" Target="/ppt/slides/slide4.xml" Id="Rfbb9eae9d1e94e3f" /><Relationship Type="http://schemas.openxmlformats.org/officeDocument/2006/relationships/slide" Target="/ppt/slides/slide5.xml" Id="Rc55b2b1f3e024aff" /><Relationship Type="http://schemas.openxmlformats.org/officeDocument/2006/relationships/slide" Target="/ppt/slides/slide6.xml" Id="R8e8217f4483f49e2" /><Relationship Type="http://schemas.openxmlformats.org/officeDocument/2006/relationships/slide" Target="/ppt/slides/slide7.xml" Id="Rd60da1ae888747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bb82f4f52242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1fa83eab94f44" /><Relationship Type="http://schemas.openxmlformats.org/officeDocument/2006/relationships/theme" Target="/ppt/slideMasters/theme/theme1.xml" Id="R6c0765b3a4b543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e1fa83eab94f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6605529924a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35fd8c6d547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98ae8b6274d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83ea848664e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4c9378d1145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f3a35e45640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5239f25074a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URBAN HOLDINGS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URBAN HOLDINGS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111 988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−128 780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8 064 925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CSB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TJR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Lilleakerveien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924 956 321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 HOLDINGS AS</a:t>
            </a:r>
          </a:p>
        </p:txBody>
      </p:sp>
    </p:spTree>
  </p:cSld>
  <p:clrMapOvr>
    <a:masterClrMapping xmlns:a="http://schemas.openxmlformats.org/drawingml/2006/main"/>
  </p:clrMapOvr>
</p:sld>
</file>