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ec9e4bff2a45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79763c325c44c3"/>
  </p:sldMasterIdLst>
  <p:sldIdLst>
    <p:sldId xmlns:r="http://schemas.openxmlformats.org/officeDocument/2006/relationships" id="256" r:id="R045767787c87448b"/>
    <p:sldId xmlns:r="http://schemas.openxmlformats.org/officeDocument/2006/relationships" id="257" r:id="Rf3cb9a450a62494b"/>
    <p:sldId xmlns:r="http://schemas.openxmlformats.org/officeDocument/2006/relationships" id="258" r:id="R683e4a51ba014618"/>
    <p:sldId xmlns:r="http://schemas.openxmlformats.org/officeDocument/2006/relationships" id="259" r:id="R71ccbe7f9e2145c2"/>
    <p:sldId xmlns:r="http://schemas.openxmlformats.org/officeDocument/2006/relationships" id="260" r:id="Rdcab849500054e0e"/>
    <p:sldId xmlns:r="http://schemas.openxmlformats.org/officeDocument/2006/relationships" id="261" r:id="Rac143e8330db468f"/>
    <p:sldId xmlns:r="http://schemas.openxmlformats.org/officeDocument/2006/relationships" id="262" r:id="R69ba1d57861a47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79763c325c44c3" /><Relationship Type="http://schemas.openxmlformats.org/officeDocument/2006/relationships/slide" Target="/ppt/slides/slide1.xml" Id="R045767787c87448b" /><Relationship Type="http://schemas.openxmlformats.org/officeDocument/2006/relationships/slide" Target="/ppt/slides/slide2.xml" Id="Rf3cb9a450a62494b" /><Relationship Type="http://schemas.openxmlformats.org/officeDocument/2006/relationships/slide" Target="/ppt/slides/slide3.xml" Id="R683e4a51ba014618" /><Relationship Type="http://schemas.openxmlformats.org/officeDocument/2006/relationships/slide" Target="/ppt/slides/slide4.xml" Id="R71ccbe7f9e2145c2" /><Relationship Type="http://schemas.openxmlformats.org/officeDocument/2006/relationships/slide" Target="/ppt/slides/slide5.xml" Id="Rdcab849500054e0e" /><Relationship Type="http://schemas.openxmlformats.org/officeDocument/2006/relationships/slide" Target="/ppt/slides/slide6.xml" Id="Rac143e8330db468f" /><Relationship Type="http://schemas.openxmlformats.org/officeDocument/2006/relationships/slide" Target="/ppt/slides/slide7.xml" Id="R69ba1d57861a47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f6c7dfeaa349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f1ba9a056a413b" /><Relationship Type="http://schemas.openxmlformats.org/officeDocument/2006/relationships/theme" Target="/ppt/slideMasters/theme/theme1.xml" Id="R09e1344159cc4b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f1ba9a056a41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77ce62eadb41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c919b4b1cc43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83a9b988ad4e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52ffbd53b047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f0ffe1a7e247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56bad2c71a44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87977896394a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SEAL MEDIA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SEAL MEDIA AS ble etablert [år] og holder til i Straumsjøen.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1 092 616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104 462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92 362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217 683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KAVLI ALEKSANDER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HANSSEN SEBASTIAN S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Regine Normanns vei 22A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8475 Straumsjøen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924 976 608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SEAL MEDIA AS</a:t>
            </a:r>
          </a:p>
        </p:txBody>
      </p:sp>
    </p:spTree>
  </p:cSld>
  <p:clrMapOvr>
    <a:masterClrMapping xmlns:a="http://schemas.openxmlformats.org/drawingml/2006/main"/>
  </p:clrMapOvr>
</p:sld>
</file>