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80eb41a57740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5835b8d2fa4628"/>
  </p:sldMasterIdLst>
  <p:sldIdLst>
    <p:sldId xmlns:r="http://schemas.openxmlformats.org/officeDocument/2006/relationships" id="256" r:id="R9c9e1f6849564744"/>
    <p:sldId xmlns:r="http://schemas.openxmlformats.org/officeDocument/2006/relationships" id="257" r:id="R08f7be6ae5b8481b"/>
    <p:sldId xmlns:r="http://schemas.openxmlformats.org/officeDocument/2006/relationships" id="258" r:id="Rcf92ebed64614c9e"/>
    <p:sldId xmlns:r="http://schemas.openxmlformats.org/officeDocument/2006/relationships" id="259" r:id="R4a9e70f2258a416f"/>
    <p:sldId xmlns:r="http://schemas.openxmlformats.org/officeDocument/2006/relationships" id="260" r:id="R038f7c5772544d9b"/>
    <p:sldId xmlns:r="http://schemas.openxmlformats.org/officeDocument/2006/relationships" id="261" r:id="R20f58cbb92244673"/>
    <p:sldId xmlns:r="http://schemas.openxmlformats.org/officeDocument/2006/relationships" id="262" r:id="R661c95e92f0b4b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5835b8d2fa4628" /><Relationship Type="http://schemas.openxmlformats.org/officeDocument/2006/relationships/slide" Target="/ppt/slides/slide1.xml" Id="R9c9e1f6849564744" /><Relationship Type="http://schemas.openxmlformats.org/officeDocument/2006/relationships/slide" Target="/ppt/slides/slide2.xml" Id="R08f7be6ae5b8481b" /><Relationship Type="http://schemas.openxmlformats.org/officeDocument/2006/relationships/slide" Target="/ppt/slides/slide3.xml" Id="Rcf92ebed64614c9e" /><Relationship Type="http://schemas.openxmlformats.org/officeDocument/2006/relationships/slide" Target="/ppt/slides/slide4.xml" Id="R4a9e70f2258a416f" /><Relationship Type="http://schemas.openxmlformats.org/officeDocument/2006/relationships/slide" Target="/ppt/slides/slide5.xml" Id="R038f7c5772544d9b" /><Relationship Type="http://schemas.openxmlformats.org/officeDocument/2006/relationships/slide" Target="/ppt/slides/slide6.xml" Id="R20f58cbb92244673" /><Relationship Type="http://schemas.openxmlformats.org/officeDocument/2006/relationships/slide" Target="/ppt/slides/slide7.xml" Id="R661c95e92f0b4b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634a6dda6c44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6d13ad0364b82" /><Relationship Type="http://schemas.openxmlformats.org/officeDocument/2006/relationships/theme" Target="/ppt/slideMasters/theme/theme1.xml" Id="R3c72f3cbb7fd41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a6d13ad0364b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6c83ab1e547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597c2ff5248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c4c33ffb34e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1d596f3ee4d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5f386f14d48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8646e1b1342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1cac3f53441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SOLUND FISK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SOLUND FISK AS ble etablert [år] og holder til i Hardbakke.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2 713 832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−151 945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−578 585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LAMBRECHTS ROALD LEON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STOREVIK LARS TERJE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Daløyvegen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6924 Hardbakke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924 977 310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