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c152beb8df43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17aa4302fb4869"/>
  </p:sldMasterIdLst>
  <p:sldIdLst>
    <p:sldId xmlns:r="http://schemas.openxmlformats.org/officeDocument/2006/relationships" id="256" r:id="R0b3cbc831a164cfa"/>
    <p:sldId xmlns:r="http://schemas.openxmlformats.org/officeDocument/2006/relationships" id="257" r:id="R598b77fd67da4e7d"/>
    <p:sldId xmlns:r="http://schemas.openxmlformats.org/officeDocument/2006/relationships" id="258" r:id="Reb06ca7312cd44a7"/>
    <p:sldId xmlns:r="http://schemas.openxmlformats.org/officeDocument/2006/relationships" id="259" r:id="R5275f8391da64823"/>
    <p:sldId xmlns:r="http://schemas.openxmlformats.org/officeDocument/2006/relationships" id="260" r:id="R75221cf38cb44936"/>
    <p:sldId xmlns:r="http://schemas.openxmlformats.org/officeDocument/2006/relationships" id="261" r:id="Refce157dcb724df4"/>
    <p:sldId xmlns:r="http://schemas.openxmlformats.org/officeDocument/2006/relationships" id="262" r:id="R264128663bc34b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7aa4302fb4869" /><Relationship Type="http://schemas.openxmlformats.org/officeDocument/2006/relationships/slide" Target="/ppt/slides/slide1.xml" Id="R0b3cbc831a164cfa" /><Relationship Type="http://schemas.openxmlformats.org/officeDocument/2006/relationships/slide" Target="/ppt/slides/slide2.xml" Id="R598b77fd67da4e7d" /><Relationship Type="http://schemas.openxmlformats.org/officeDocument/2006/relationships/slide" Target="/ppt/slides/slide3.xml" Id="Reb06ca7312cd44a7" /><Relationship Type="http://schemas.openxmlformats.org/officeDocument/2006/relationships/slide" Target="/ppt/slides/slide4.xml" Id="R5275f8391da64823" /><Relationship Type="http://schemas.openxmlformats.org/officeDocument/2006/relationships/slide" Target="/ppt/slides/slide5.xml" Id="R75221cf38cb44936" /><Relationship Type="http://schemas.openxmlformats.org/officeDocument/2006/relationships/slide" Target="/ppt/slides/slide6.xml" Id="Refce157dcb724df4" /><Relationship Type="http://schemas.openxmlformats.org/officeDocument/2006/relationships/slide" Target="/ppt/slides/slide7.xml" Id="R264128663bc34b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a17bb266f4b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89e73034449c6" /><Relationship Type="http://schemas.openxmlformats.org/officeDocument/2006/relationships/theme" Target="/ppt/slideMasters/theme/theme1.xml" Id="Ra7c9fbb24a9b48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b89e73034449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971246d084a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762209e1d40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280bcb3b84c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934a1a9934a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f16db552246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3b85da7994f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eaeacca2041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MALMIN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MALMIN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1 847 600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486 524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2 708 794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5 423 507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8 800 173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MALMIN BJARTE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Malminhagen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925 010 243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