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6fa7c70c942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1ae097ec242ca"/>
  </p:sldMasterIdLst>
  <p:sldIdLst>
    <p:sldId xmlns:r="http://schemas.openxmlformats.org/officeDocument/2006/relationships" id="256" r:id="R07246d284c9f4ca4"/>
    <p:sldId xmlns:r="http://schemas.openxmlformats.org/officeDocument/2006/relationships" id="257" r:id="R5f99c3aee2024b1f"/>
    <p:sldId xmlns:r="http://schemas.openxmlformats.org/officeDocument/2006/relationships" id="258" r:id="R18d4da44b75344dd"/>
    <p:sldId xmlns:r="http://schemas.openxmlformats.org/officeDocument/2006/relationships" id="259" r:id="R3cb9bf77217147fa"/>
    <p:sldId xmlns:r="http://schemas.openxmlformats.org/officeDocument/2006/relationships" id="260" r:id="Rb0e7b26533e841fc"/>
    <p:sldId xmlns:r="http://schemas.openxmlformats.org/officeDocument/2006/relationships" id="261" r:id="R20555af30fab48e8"/>
    <p:sldId xmlns:r="http://schemas.openxmlformats.org/officeDocument/2006/relationships" id="262" r:id="R1baff6d2a277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1ae097ec242ca" /><Relationship Type="http://schemas.openxmlformats.org/officeDocument/2006/relationships/slide" Target="/ppt/slides/slide1.xml" Id="R07246d284c9f4ca4" /><Relationship Type="http://schemas.openxmlformats.org/officeDocument/2006/relationships/slide" Target="/ppt/slides/slide2.xml" Id="R5f99c3aee2024b1f" /><Relationship Type="http://schemas.openxmlformats.org/officeDocument/2006/relationships/slide" Target="/ppt/slides/slide3.xml" Id="R18d4da44b75344dd" /><Relationship Type="http://schemas.openxmlformats.org/officeDocument/2006/relationships/slide" Target="/ppt/slides/slide4.xml" Id="R3cb9bf77217147fa" /><Relationship Type="http://schemas.openxmlformats.org/officeDocument/2006/relationships/slide" Target="/ppt/slides/slide5.xml" Id="Rb0e7b26533e841fc" /><Relationship Type="http://schemas.openxmlformats.org/officeDocument/2006/relationships/slide" Target="/ppt/slides/slide6.xml" Id="R20555af30fab48e8" /><Relationship Type="http://schemas.openxmlformats.org/officeDocument/2006/relationships/slide" Target="/ppt/slides/slide7.xml" Id="R1baff6d2a277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f18c0644f40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363586304475" /><Relationship Type="http://schemas.openxmlformats.org/officeDocument/2006/relationships/theme" Target="/ppt/slideMasters/theme/theme1.xml" Id="Rbb7b0abd4551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723635863044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436eb8d9d4c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57449a28a4e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7f7c19c4841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8d18d9620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8ea7c9b53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dafe3a9d94c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8060969843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A&amp;J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A&amp;J HOLDING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313 801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756 447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HAUGAARD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Svaleveien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1894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925 019 267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A&amp;J HOLDING AS</a:t>
            </a:r>
          </a:p>
        </p:txBody>
      </p:sp>
    </p:spTree>
  </p:cSld>
  <p:clrMapOvr>
    <a:masterClrMapping xmlns:a="http://schemas.openxmlformats.org/drawingml/2006/main"/>
  </p:clrMapOvr>
</p:sld>
</file>