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1a0ba1d0ba49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59371daab34b5f"/>
  </p:sldMasterIdLst>
  <p:sldIdLst>
    <p:sldId xmlns:r="http://schemas.openxmlformats.org/officeDocument/2006/relationships" id="256" r:id="R9486be692fb54f04"/>
    <p:sldId xmlns:r="http://schemas.openxmlformats.org/officeDocument/2006/relationships" id="257" r:id="R92e83b70e7164f29"/>
    <p:sldId xmlns:r="http://schemas.openxmlformats.org/officeDocument/2006/relationships" id="258" r:id="Rbb91ee9e1a3b4f0a"/>
    <p:sldId xmlns:r="http://schemas.openxmlformats.org/officeDocument/2006/relationships" id="259" r:id="Rc3c90671add5450b"/>
    <p:sldId xmlns:r="http://schemas.openxmlformats.org/officeDocument/2006/relationships" id="260" r:id="R99926f42e24b462f"/>
    <p:sldId xmlns:r="http://schemas.openxmlformats.org/officeDocument/2006/relationships" id="261" r:id="R37124f6420d14969"/>
    <p:sldId xmlns:r="http://schemas.openxmlformats.org/officeDocument/2006/relationships" id="262" r:id="R0def5f6c9efb40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9371daab34b5f" /><Relationship Type="http://schemas.openxmlformats.org/officeDocument/2006/relationships/slide" Target="/ppt/slides/slide1.xml" Id="R9486be692fb54f04" /><Relationship Type="http://schemas.openxmlformats.org/officeDocument/2006/relationships/slide" Target="/ppt/slides/slide2.xml" Id="R92e83b70e7164f29" /><Relationship Type="http://schemas.openxmlformats.org/officeDocument/2006/relationships/slide" Target="/ppt/slides/slide3.xml" Id="Rbb91ee9e1a3b4f0a" /><Relationship Type="http://schemas.openxmlformats.org/officeDocument/2006/relationships/slide" Target="/ppt/slides/slide4.xml" Id="Rc3c90671add5450b" /><Relationship Type="http://schemas.openxmlformats.org/officeDocument/2006/relationships/slide" Target="/ppt/slides/slide5.xml" Id="R99926f42e24b462f" /><Relationship Type="http://schemas.openxmlformats.org/officeDocument/2006/relationships/slide" Target="/ppt/slides/slide6.xml" Id="R37124f6420d14969" /><Relationship Type="http://schemas.openxmlformats.org/officeDocument/2006/relationships/slide" Target="/ppt/slides/slide7.xml" Id="R0def5f6c9efb40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4c5ca592946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5fda592234011" /><Relationship Type="http://schemas.openxmlformats.org/officeDocument/2006/relationships/theme" Target="/ppt/slideMasters/theme/theme1.xml" Id="Re751976079f740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d5fda5922340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85ec01d994c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f6f5e1f0347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57fabf3c145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00b33777942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7f1141c3d43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d3ca7ed4545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05f52a4c24b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THUJA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5 595 191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14 568 915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32 870 860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Hauanåsen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925 025 321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