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5fb01775a447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bac050a78c418b"/>
  </p:sldMasterIdLst>
  <p:sldIdLst>
    <p:sldId xmlns:r="http://schemas.openxmlformats.org/officeDocument/2006/relationships" id="256" r:id="Rfe139dd6727f42b8"/>
    <p:sldId xmlns:r="http://schemas.openxmlformats.org/officeDocument/2006/relationships" id="257" r:id="Rd003e651072b4491"/>
    <p:sldId xmlns:r="http://schemas.openxmlformats.org/officeDocument/2006/relationships" id="258" r:id="Ra3c9adbec28940ac"/>
    <p:sldId xmlns:r="http://schemas.openxmlformats.org/officeDocument/2006/relationships" id="259" r:id="Re26a011a7ad84d04"/>
    <p:sldId xmlns:r="http://schemas.openxmlformats.org/officeDocument/2006/relationships" id="260" r:id="R972b4973008e4b71"/>
    <p:sldId xmlns:r="http://schemas.openxmlformats.org/officeDocument/2006/relationships" id="261" r:id="Rc0cec5515c3148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bac050a78c418b" /><Relationship Type="http://schemas.openxmlformats.org/officeDocument/2006/relationships/slide" Target="/ppt/slides/slide1.xml" Id="Rfe139dd6727f42b8" /><Relationship Type="http://schemas.openxmlformats.org/officeDocument/2006/relationships/slide" Target="/ppt/slides/slide2.xml" Id="Rd003e651072b4491" /><Relationship Type="http://schemas.openxmlformats.org/officeDocument/2006/relationships/slide" Target="/ppt/slides/slide3.xml" Id="Ra3c9adbec28940ac" /><Relationship Type="http://schemas.openxmlformats.org/officeDocument/2006/relationships/slide" Target="/ppt/slides/slide4.xml" Id="Re26a011a7ad84d04" /><Relationship Type="http://schemas.openxmlformats.org/officeDocument/2006/relationships/slide" Target="/ppt/slides/slide5.xml" Id="R972b4973008e4b71" /><Relationship Type="http://schemas.openxmlformats.org/officeDocument/2006/relationships/slide" Target="/ppt/slides/slide6.xml" Id="Rc0cec5515c3148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93a99d6ead48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d5c34a221e4f67" /><Relationship Type="http://schemas.openxmlformats.org/officeDocument/2006/relationships/theme" Target="/ppt/slideMasters/theme/theme1.xml" Id="R9877bb20ff2a49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d5c34a221e4f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3b8966d66344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e83a9d38b42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5f26e4d9148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1c1ab0eb240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b9b8377a944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4010630a141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STJØRDAL UTVIKLING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STJØRDAL UTVIKLING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STJØRDAL UTVIKLING HOLDING AS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STJØRDAL UTVIKLING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STJØRDAL UTVIKLING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STJØRDAL UTVIKLING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−7 317 176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6 297 579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159 940 270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STJØRDAL UTVIKLING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Wergelandsvegen 12B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7500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925 027 413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STJØRDAL UTVIKLING HOLDING AS</a:t>
            </a:r>
          </a:p>
        </p:txBody>
      </p:sp>
    </p:spTree>
  </p:cSld>
  <p:clrMapOvr>
    <a:masterClrMapping xmlns:a="http://schemas.openxmlformats.org/drawingml/2006/main"/>
  </p:clrMapOvr>
</p:sld>
</file>