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c4952eeb5bf4b9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26bc85def4343bc"/>
  </p:sldMasterIdLst>
  <p:sldIdLst>
    <p:sldId xmlns:r="http://schemas.openxmlformats.org/officeDocument/2006/relationships" id="256" r:id="R94dad3ea73024eba"/>
    <p:sldId xmlns:r="http://schemas.openxmlformats.org/officeDocument/2006/relationships" id="257" r:id="Rac3d0cf2b9ae4f7d"/>
    <p:sldId xmlns:r="http://schemas.openxmlformats.org/officeDocument/2006/relationships" id="258" r:id="R0b03be46ff6744d9"/>
    <p:sldId xmlns:r="http://schemas.openxmlformats.org/officeDocument/2006/relationships" id="259" r:id="Rcae57085fd894c23"/>
    <p:sldId xmlns:r="http://schemas.openxmlformats.org/officeDocument/2006/relationships" id="260" r:id="R14df594a4541443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6bc85def4343bc" /><Relationship Type="http://schemas.openxmlformats.org/officeDocument/2006/relationships/slide" Target="/ppt/slides/slide1.xml" Id="R94dad3ea73024eba" /><Relationship Type="http://schemas.openxmlformats.org/officeDocument/2006/relationships/slide" Target="/ppt/slides/slide2.xml" Id="Rac3d0cf2b9ae4f7d" /><Relationship Type="http://schemas.openxmlformats.org/officeDocument/2006/relationships/slide" Target="/ppt/slides/slide3.xml" Id="R0b03be46ff6744d9" /><Relationship Type="http://schemas.openxmlformats.org/officeDocument/2006/relationships/slide" Target="/ppt/slides/slide4.xml" Id="Rcae57085fd894c23" /><Relationship Type="http://schemas.openxmlformats.org/officeDocument/2006/relationships/slide" Target="/ppt/slides/slide5.xml" Id="R14df594a4541443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9cbeb875474e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294a78331b477e" /><Relationship Type="http://schemas.openxmlformats.org/officeDocument/2006/relationships/theme" Target="/ppt/slideMasters/theme/theme1.xml" Id="R7d18a7e207a2441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294a78331b477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b350e7a9254a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636666f22345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1d2e15934948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0ebb86ea614e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f2922011ec4a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KJARTAN BEKKESETH VRENNE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KJARTAN BEKKESETH VRENNE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KJARTAN BEKKESETH VRENNE ble etablert [år] og holder til i Nore.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KJARTAN BEKKESETH VRENNE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KJARTAN BEKKESETH VRENNE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KJARTAN BEKKESETH VRENNE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Fjordvegen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3629 Nore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925 033 243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KJARTAN BEKKESETH VRENNE</a:t>
            </a:r>
          </a:p>
        </p:txBody>
      </p:sp>
    </p:spTree>
  </p:cSld>
  <p:clrMapOvr>
    <a:masterClrMapping xmlns:a="http://schemas.openxmlformats.org/drawingml/2006/main"/>
  </p:clrMapOvr>
</p:sld>
</file>