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879b590b674b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9a5f3ba166490d"/>
  </p:sldMasterIdLst>
  <p:sldIdLst>
    <p:sldId xmlns:r="http://schemas.openxmlformats.org/officeDocument/2006/relationships" id="256" r:id="Rcf1bdefe10824f7b"/>
    <p:sldId xmlns:r="http://schemas.openxmlformats.org/officeDocument/2006/relationships" id="257" r:id="R5b37dedce23e4d86"/>
    <p:sldId xmlns:r="http://schemas.openxmlformats.org/officeDocument/2006/relationships" id="258" r:id="R0f966bf22ae044e3"/>
    <p:sldId xmlns:r="http://schemas.openxmlformats.org/officeDocument/2006/relationships" id="259" r:id="Re9a1239f55f342e5"/>
    <p:sldId xmlns:r="http://schemas.openxmlformats.org/officeDocument/2006/relationships" id="260" r:id="Rfe3d5888912f48be"/>
    <p:sldId xmlns:r="http://schemas.openxmlformats.org/officeDocument/2006/relationships" id="261" r:id="Rd0c4d603ef7540f7"/>
    <p:sldId xmlns:r="http://schemas.openxmlformats.org/officeDocument/2006/relationships" id="262" r:id="Rc7b02ece3ff943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9a5f3ba166490d" /><Relationship Type="http://schemas.openxmlformats.org/officeDocument/2006/relationships/slide" Target="/ppt/slides/slide1.xml" Id="Rcf1bdefe10824f7b" /><Relationship Type="http://schemas.openxmlformats.org/officeDocument/2006/relationships/slide" Target="/ppt/slides/slide2.xml" Id="R5b37dedce23e4d86" /><Relationship Type="http://schemas.openxmlformats.org/officeDocument/2006/relationships/slide" Target="/ppt/slides/slide3.xml" Id="R0f966bf22ae044e3" /><Relationship Type="http://schemas.openxmlformats.org/officeDocument/2006/relationships/slide" Target="/ppt/slides/slide4.xml" Id="Re9a1239f55f342e5" /><Relationship Type="http://schemas.openxmlformats.org/officeDocument/2006/relationships/slide" Target="/ppt/slides/slide5.xml" Id="Rfe3d5888912f48be" /><Relationship Type="http://schemas.openxmlformats.org/officeDocument/2006/relationships/slide" Target="/ppt/slides/slide6.xml" Id="Rd0c4d603ef7540f7" /><Relationship Type="http://schemas.openxmlformats.org/officeDocument/2006/relationships/slide" Target="/ppt/slides/slide7.xml" Id="Rc7b02ece3ff943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da69a6554146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58a41256e4231" /><Relationship Type="http://schemas.openxmlformats.org/officeDocument/2006/relationships/theme" Target="/ppt/slideMasters/theme/theme1.xml" Id="R354c69acd1c44f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858a41256e42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a9d3b8a54946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b51fd8e1024c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475476539f45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f6fb732d8548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d847aaae044f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03417a850941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d2a77d2a234f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EJLIS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EJLIS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−11 974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148 688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231 051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VEEN SILJE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Eiganesveien 95A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4009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925 082 813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