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814683b6f34e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4d85555bc242f9"/>
  </p:sldMasterIdLst>
  <p:sldIdLst>
    <p:sldId xmlns:r="http://schemas.openxmlformats.org/officeDocument/2006/relationships" id="256" r:id="Radc62933b56f4500"/>
    <p:sldId xmlns:r="http://schemas.openxmlformats.org/officeDocument/2006/relationships" id="257" r:id="Rc77fa61f8f6a4702"/>
    <p:sldId xmlns:r="http://schemas.openxmlformats.org/officeDocument/2006/relationships" id="258" r:id="Rf01af0b4beea43fd"/>
    <p:sldId xmlns:r="http://schemas.openxmlformats.org/officeDocument/2006/relationships" id="259" r:id="R49612a531e754be0"/>
    <p:sldId xmlns:r="http://schemas.openxmlformats.org/officeDocument/2006/relationships" id="260" r:id="Rfdc2fb7159eb4d5e"/>
    <p:sldId xmlns:r="http://schemas.openxmlformats.org/officeDocument/2006/relationships" id="261" r:id="Rca04cba59c7a4244"/>
    <p:sldId xmlns:r="http://schemas.openxmlformats.org/officeDocument/2006/relationships" id="262" r:id="Redac1a2f8df541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4d85555bc242f9" /><Relationship Type="http://schemas.openxmlformats.org/officeDocument/2006/relationships/slide" Target="/ppt/slides/slide1.xml" Id="Radc62933b56f4500" /><Relationship Type="http://schemas.openxmlformats.org/officeDocument/2006/relationships/slide" Target="/ppt/slides/slide2.xml" Id="Rc77fa61f8f6a4702" /><Relationship Type="http://schemas.openxmlformats.org/officeDocument/2006/relationships/slide" Target="/ppt/slides/slide3.xml" Id="Rf01af0b4beea43fd" /><Relationship Type="http://schemas.openxmlformats.org/officeDocument/2006/relationships/slide" Target="/ppt/slides/slide4.xml" Id="R49612a531e754be0" /><Relationship Type="http://schemas.openxmlformats.org/officeDocument/2006/relationships/slide" Target="/ppt/slides/slide5.xml" Id="Rfdc2fb7159eb4d5e" /><Relationship Type="http://schemas.openxmlformats.org/officeDocument/2006/relationships/slide" Target="/ppt/slides/slide6.xml" Id="Rca04cba59c7a4244" /><Relationship Type="http://schemas.openxmlformats.org/officeDocument/2006/relationships/slide" Target="/ppt/slides/slide7.xml" Id="Redac1a2f8df541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552d8f0ff94c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0b47fb3774aed" /><Relationship Type="http://schemas.openxmlformats.org/officeDocument/2006/relationships/theme" Target="/ppt/slideMasters/theme/theme1.xml" Id="R8d8e0c03cb1143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a0b47fb3774a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c163951ca49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0601bff0b4b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0b0cd8f2149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c18311e3044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d6fd34d9f41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87198731444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18dc0e9e648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K.H HOLDING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1 290 599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3 063 654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5 848 301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HELLAND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Ugelivegen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925 106 968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