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b5239a4c6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c76e33d93046b6"/>
  </p:sldMasterIdLst>
  <p:sldIdLst>
    <p:sldId xmlns:r="http://schemas.openxmlformats.org/officeDocument/2006/relationships" id="256" r:id="R0cb1da0adb1e4500"/>
    <p:sldId xmlns:r="http://schemas.openxmlformats.org/officeDocument/2006/relationships" id="257" r:id="R680361251b55401a"/>
    <p:sldId xmlns:r="http://schemas.openxmlformats.org/officeDocument/2006/relationships" id="258" r:id="Rd8e0a13416d14435"/>
    <p:sldId xmlns:r="http://schemas.openxmlformats.org/officeDocument/2006/relationships" id="259" r:id="R5e8be69eb5a946b6"/>
    <p:sldId xmlns:r="http://schemas.openxmlformats.org/officeDocument/2006/relationships" id="260" r:id="Rb3259a64e41441d0"/>
    <p:sldId xmlns:r="http://schemas.openxmlformats.org/officeDocument/2006/relationships" id="261" r:id="R95b70adb79954503"/>
    <p:sldId xmlns:r="http://schemas.openxmlformats.org/officeDocument/2006/relationships" id="262" r:id="R15f49532b8b6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76e33d93046b6" /><Relationship Type="http://schemas.openxmlformats.org/officeDocument/2006/relationships/slide" Target="/ppt/slides/slide1.xml" Id="R0cb1da0adb1e4500" /><Relationship Type="http://schemas.openxmlformats.org/officeDocument/2006/relationships/slide" Target="/ppt/slides/slide2.xml" Id="R680361251b55401a" /><Relationship Type="http://schemas.openxmlformats.org/officeDocument/2006/relationships/slide" Target="/ppt/slides/slide3.xml" Id="Rd8e0a13416d14435" /><Relationship Type="http://schemas.openxmlformats.org/officeDocument/2006/relationships/slide" Target="/ppt/slides/slide4.xml" Id="R5e8be69eb5a946b6" /><Relationship Type="http://schemas.openxmlformats.org/officeDocument/2006/relationships/slide" Target="/ppt/slides/slide5.xml" Id="Rb3259a64e41441d0" /><Relationship Type="http://schemas.openxmlformats.org/officeDocument/2006/relationships/slide" Target="/ppt/slides/slide6.xml" Id="R95b70adb79954503" /><Relationship Type="http://schemas.openxmlformats.org/officeDocument/2006/relationships/slide" Target="/ppt/slides/slide7.xml" Id="R15f49532b8b6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ce554dbea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22bd02f504f48" /><Relationship Type="http://schemas.openxmlformats.org/officeDocument/2006/relationships/theme" Target="/ppt/slideMasters/theme/theme1.xml" Id="R9def1c082af3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322bd02f504f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6db3db8d34b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a578b0784f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9ca2c1ffa44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1b7c080a9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25940b2784f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01ba73aaa49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cada1710f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SKANDI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 REKNESKAP AS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1 318 241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1 006 515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ANDVIK SIGRUN KARIN 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Andvikvegen 915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925 119 210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 REKNESKAP AS</a:t>
            </a:r>
          </a:p>
        </p:txBody>
      </p:sp>
    </p:spTree>
  </p:cSld>
  <p:clrMapOvr>
    <a:masterClrMapping xmlns:a="http://schemas.openxmlformats.org/drawingml/2006/main"/>
  </p:clrMapOvr>
</p:sld>
</file>