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c8da950d9348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e7e707905e40b9"/>
  </p:sldMasterIdLst>
  <p:sldIdLst>
    <p:sldId xmlns:r="http://schemas.openxmlformats.org/officeDocument/2006/relationships" id="256" r:id="Rdf89006614ca431d"/>
    <p:sldId xmlns:r="http://schemas.openxmlformats.org/officeDocument/2006/relationships" id="257" r:id="R7cf50317a11f4716"/>
    <p:sldId xmlns:r="http://schemas.openxmlformats.org/officeDocument/2006/relationships" id="258" r:id="R90b7990808654f52"/>
    <p:sldId xmlns:r="http://schemas.openxmlformats.org/officeDocument/2006/relationships" id="259" r:id="R9a4d0503632543ce"/>
    <p:sldId xmlns:r="http://schemas.openxmlformats.org/officeDocument/2006/relationships" id="260" r:id="R8d01fdb5912b4db5"/>
    <p:sldId xmlns:r="http://schemas.openxmlformats.org/officeDocument/2006/relationships" id="261" r:id="R94f1633afe5d4cb0"/>
    <p:sldId xmlns:r="http://schemas.openxmlformats.org/officeDocument/2006/relationships" id="262" r:id="R49945af57f6a48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e7e707905e40b9" /><Relationship Type="http://schemas.openxmlformats.org/officeDocument/2006/relationships/slide" Target="/ppt/slides/slide1.xml" Id="Rdf89006614ca431d" /><Relationship Type="http://schemas.openxmlformats.org/officeDocument/2006/relationships/slide" Target="/ppt/slides/slide2.xml" Id="R7cf50317a11f4716" /><Relationship Type="http://schemas.openxmlformats.org/officeDocument/2006/relationships/slide" Target="/ppt/slides/slide3.xml" Id="R90b7990808654f52" /><Relationship Type="http://schemas.openxmlformats.org/officeDocument/2006/relationships/slide" Target="/ppt/slides/slide4.xml" Id="R9a4d0503632543ce" /><Relationship Type="http://schemas.openxmlformats.org/officeDocument/2006/relationships/slide" Target="/ppt/slides/slide5.xml" Id="R8d01fdb5912b4db5" /><Relationship Type="http://schemas.openxmlformats.org/officeDocument/2006/relationships/slide" Target="/ppt/slides/slide6.xml" Id="R94f1633afe5d4cb0" /><Relationship Type="http://schemas.openxmlformats.org/officeDocument/2006/relationships/slide" Target="/ppt/slides/slide7.xml" Id="R49945af57f6a48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b955abc4b44a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069711ac840ce" /><Relationship Type="http://schemas.openxmlformats.org/officeDocument/2006/relationships/theme" Target="/ppt/slideMasters/theme/theme1.xml" Id="R147e5d73873a40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4069711ac840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803962f514d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2318ed4eb40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1b4e73fc34d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e9500e8ad47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3c1d91ddf4b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0088ce66f43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6c25022e74b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TOJAN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TOJAN INVEST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1 317 964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1 384 866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1 393 517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JANSRUD TOM GERHARD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Grøttings veg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2408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925 127 019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TOJAN INVEST AS</a:t>
            </a:r>
          </a:p>
        </p:txBody>
      </p:sp>
    </p:spTree>
  </p:cSld>
  <p:clrMapOvr>
    <a:masterClrMapping xmlns:a="http://schemas.openxmlformats.org/drawingml/2006/main"/>
  </p:clrMapOvr>
</p:sld>
</file>