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9eec6c65a49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d4a1fdcc44da9"/>
  </p:sldMasterIdLst>
  <p:sldIdLst>
    <p:sldId xmlns:r="http://schemas.openxmlformats.org/officeDocument/2006/relationships" id="256" r:id="R76cce139307240e1"/>
    <p:sldId xmlns:r="http://schemas.openxmlformats.org/officeDocument/2006/relationships" id="257" r:id="Rbc62f02fb62f4ae6"/>
    <p:sldId xmlns:r="http://schemas.openxmlformats.org/officeDocument/2006/relationships" id="258" r:id="Rf0e5ad2301424d60"/>
    <p:sldId xmlns:r="http://schemas.openxmlformats.org/officeDocument/2006/relationships" id="259" r:id="Rf0695438ce4a4967"/>
    <p:sldId xmlns:r="http://schemas.openxmlformats.org/officeDocument/2006/relationships" id="260" r:id="Rca5d7f18cc1943f5"/>
    <p:sldId xmlns:r="http://schemas.openxmlformats.org/officeDocument/2006/relationships" id="261" r:id="R935dc30e59b04570"/>
    <p:sldId xmlns:r="http://schemas.openxmlformats.org/officeDocument/2006/relationships" id="262" r:id="R4d028f96a1824d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d4a1fdcc44da9" /><Relationship Type="http://schemas.openxmlformats.org/officeDocument/2006/relationships/slide" Target="/ppt/slides/slide1.xml" Id="R76cce139307240e1" /><Relationship Type="http://schemas.openxmlformats.org/officeDocument/2006/relationships/slide" Target="/ppt/slides/slide2.xml" Id="Rbc62f02fb62f4ae6" /><Relationship Type="http://schemas.openxmlformats.org/officeDocument/2006/relationships/slide" Target="/ppt/slides/slide3.xml" Id="Rf0e5ad2301424d60" /><Relationship Type="http://schemas.openxmlformats.org/officeDocument/2006/relationships/slide" Target="/ppt/slides/slide4.xml" Id="Rf0695438ce4a4967" /><Relationship Type="http://schemas.openxmlformats.org/officeDocument/2006/relationships/slide" Target="/ppt/slides/slide5.xml" Id="Rca5d7f18cc1943f5" /><Relationship Type="http://schemas.openxmlformats.org/officeDocument/2006/relationships/slide" Target="/ppt/slides/slide6.xml" Id="R935dc30e59b04570" /><Relationship Type="http://schemas.openxmlformats.org/officeDocument/2006/relationships/slide" Target="/ppt/slides/slide7.xml" Id="R4d028f96a1824d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7e96a6fd745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4d990e6394a1d" /><Relationship Type="http://schemas.openxmlformats.org/officeDocument/2006/relationships/theme" Target="/ppt/slideMasters/theme/theme1.xml" Id="R4cc9649d82d3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4d990e6394a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176e0e8ed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f71e0c3ae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30ba287a0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07a3306d443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9ad1c117d45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c8ca74cb84e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40de6811a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HAALAND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EIENDOM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326 880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4 521 784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37 277 899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39 825 848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FAMILIEHOLDING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 HAALAND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HAALAND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THAA HOLDING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Høyenhallveien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HAALAND EIENDOM HOLDING AS</a:t>
            </a:r>
          </a:p>
        </p:txBody>
      </p:sp>
    </p:spTree>
  </p:cSld>
  <p:clrMapOvr>
    <a:masterClrMapping xmlns:a="http://schemas.openxmlformats.org/drawingml/2006/main"/>
  </p:clrMapOvr>
</p:sld>
</file>