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eec7ebd40244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fbc8cd5cb1427d"/>
  </p:sldMasterIdLst>
  <p:sldIdLst>
    <p:sldId xmlns:r="http://schemas.openxmlformats.org/officeDocument/2006/relationships" id="256" r:id="R6aab155dd97d4d33"/>
    <p:sldId xmlns:r="http://schemas.openxmlformats.org/officeDocument/2006/relationships" id="257" r:id="R336bb3e9b8e94ac9"/>
    <p:sldId xmlns:r="http://schemas.openxmlformats.org/officeDocument/2006/relationships" id="258" r:id="R48c823e837db4469"/>
    <p:sldId xmlns:r="http://schemas.openxmlformats.org/officeDocument/2006/relationships" id="259" r:id="R218264b8a05a4306"/>
    <p:sldId xmlns:r="http://schemas.openxmlformats.org/officeDocument/2006/relationships" id="260" r:id="Rc02d2ff7b55044b2"/>
    <p:sldId xmlns:r="http://schemas.openxmlformats.org/officeDocument/2006/relationships" id="261" r:id="Re095c063c1084f68"/>
    <p:sldId xmlns:r="http://schemas.openxmlformats.org/officeDocument/2006/relationships" id="262" r:id="R4c6ac3caf01a43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fbc8cd5cb1427d" /><Relationship Type="http://schemas.openxmlformats.org/officeDocument/2006/relationships/slide" Target="/ppt/slides/slide1.xml" Id="R6aab155dd97d4d33" /><Relationship Type="http://schemas.openxmlformats.org/officeDocument/2006/relationships/slide" Target="/ppt/slides/slide2.xml" Id="R336bb3e9b8e94ac9" /><Relationship Type="http://schemas.openxmlformats.org/officeDocument/2006/relationships/slide" Target="/ppt/slides/slide3.xml" Id="R48c823e837db4469" /><Relationship Type="http://schemas.openxmlformats.org/officeDocument/2006/relationships/slide" Target="/ppt/slides/slide4.xml" Id="R218264b8a05a4306" /><Relationship Type="http://schemas.openxmlformats.org/officeDocument/2006/relationships/slide" Target="/ppt/slides/slide5.xml" Id="Rc02d2ff7b55044b2" /><Relationship Type="http://schemas.openxmlformats.org/officeDocument/2006/relationships/slide" Target="/ppt/slides/slide6.xml" Id="Re095c063c1084f68" /><Relationship Type="http://schemas.openxmlformats.org/officeDocument/2006/relationships/slide" Target="/ppt/slides/slide7.xml" Id="R4c6ac3caf01a43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dc64e86a574e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04203e97e4f41" /><Relationship Type="http://schemas.openxmlformats.org/officeDocument/2006/relationships/theme" Target="/ppt/slideMasters/theme/theme1.xml" Id="R8b661d22389b4b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e04203e97e4f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9caed27394d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44fadedcc49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dfdbad92e47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2f41317ef49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433c31ae544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445a208664f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8be6771ef44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R.A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R.A HOLDING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7 212 611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Rune Andersen, Hamangskogen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1338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