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3f0130c56f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4d64ef945405d"/>
  </p:sldMasterIdLst>
  <p:sldIdLst>
    <p:sldId xmlns:r="http://schemas.openxmlformats.org/officeDocument/2006/relationships" id="256" r:id="R5e934526a18f4051"/>
    <p:sldId xmlns:r="http://schemas.openxmlformats.org/officeDocument/2006/relationships" id="257" r:id="Rf8dbce49726d4aae"/>
    <p:sldId xmlns:r="http://schemas.openxmlformats.org/officeDocument/2006/relationships" id="258" r:id="R377c84b3738f4ab2"/>
    <p:sldId xmlns:r="http://schemas.openxmlformats.org/officeDocument/2006/relationships" id="259" r:id="Rdd088e81197b40b5"/>
    <p:sldId xmlns:r="http://schemas.openxmlformats.org/officeDocument/2006/relationships" id="260" r:id="R5eb25ff561a7452e"/>
    <p:sldId xmlns:r="http://schemas.openxmlformats.org/officeDocument/2006/relationships" id="261" r:id="Re56733dad57b469a"/>
    <p:sldId xmlns:r="http://schemas.openxmlformats.org/officeDocument/2006/relationships" id="262" r:id="Rdb81e0a979ec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4d64ef945405d" /><Relationship Type="http://schemas.openxmlformats.org/officeDocument/2006/relationships/slide" Target="/ppt/slides/slide1.xml" Id="R5e934526a18f4051" /><Relationship Type="http://schemas.openxmlformats.org/officeDocument/2006/relationships/slide" Target="/ppt/slides/slide2.xml" Id="Rf8dbce49726d4aae" /><Relationship Type="http://schemas.openxmlformats.org/officeDocument/2006/relationships/slide" Target="/ppt/slides/slide3.xml" Id="R377c84b3738f4ab2" /><Relationship Type="http://schemas.openxmlformats.org/officeDocument/2006/relationships/slide" Target="/ppt/slides/slide4.xml" Id="Rdd088e81197b40b5" /><Relationship Type="http://schemas.openxmlformats.org/officeDocument/2006/relationships/slide" Target="/ppt/slides/slide5.xml" Id="R5eb25ff561a7452e" /><Relationship Type="http://schemas.openxmlformats.org/officeDocument/2006/relationships/slide" Target="/ppt/slides/slide6.xml" Id="Re56733dad57b469a" /><Relationship Type="http://schemas.openxmlformats.org/officeDocument/2006/relationships/slide" Target="/ppt/slides/slide7.xml" Id="Rdb81e0a979ec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90c33dcc5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347a5267e4361" /><Relationship Type="http://schemas.openxmlformats.org/officeDocument/2006/relationships/theme" Target="/ppt/slideMasters/theme/theme1.xml" Id="Rd44285988b4b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347a5267e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3d649919d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737c0881c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7c407b8344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6e82d2cd46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5045f311246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fb1b66e9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91533884a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