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afb3d628b0f441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34e9f4e9994a77"/>
  </p:sldMasterIdLst>
  <p:sldIdLst>
    <p:sldId xmlns:r="http://schemas.openxmlformats.org/officeDocument/2006/relationships" id="256" r:id="R0317e100ac8649c1"/>
    <p:sldId xmlns:r="http://schemas.openxmlformats.org/officeDocument/2006/relationships" id="257" r:id="R2d086b9813cf4afc"/>
    <p:sldId xmlns:r="http://schemas.openxmlformats.org/officeDocument/2006/relationships" id="258" r:id="R349422de258b44b2"/>
    <p:sldId xmlns:r="http://schemas.openxmlformats.org/officeDocument/2006/relationships" id="259" r:id="R05c92509112d4b31"/>
    <p:sldId xmlns:r="http://schemas.openxmlformats.org/officeDocument/2006/relationships" id="260" r:id="R5b0623fec8194b75"/>
    <p:sldId xmlns:r="http://schemas.openxmlformats.org/officeDocument/2006/relationships" id="261" r:id="Raad0454111a94d3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34e9f4e9994a77" /><Relationship Type="http://schemas.openxmlformats.org/officeDocument/2006/relationships/slide" Target="/ppt/slides/slide1.xml" Id="R0317e100ac8649c1" /><Relationship Type="http://schemas.openxmlformats.org/officeDocument/2006/relationships/slide" Target="/ppt/slides/slide2.xml" Id="R2d086b9813cf4afc" /><Relationship Type="http://schemas.openxmlformats.org/officeDocument/2006/relationships/slide" Target="/ppt/slides/slide3.xml" Id="R349422de258b44b2" /><Relationship Type="http://schemas.openxmlformats.org/officeDocument/2006/relationships/slide" Target="/ppt/slides/slide4.xml" Id="R05c92509112d4b31" /><Relationship Type="http://schemas.openxmlformats.org/officeDocument/2006/relationships/slide" Target="/ppt/slides/slide5.xml" Id="R5b0623fec8194b75" /><Relationship Type="http://schemas.openxmlformats.org/officeDocument/2006/relationships/slide" Target="/ppt/slides/slide6.xml" Id="Raad0454111a94d3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2d264b166040c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e3df9080784bdd" /><Relationship Type="http://schemas.openxmlformats.org/officeDocument/2006/relationships/theme" Target="/ppt/slideMasters/theme/theme1.xml" Id="R472a0087e3e64b9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4e3df9080784bd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0b27f47d9648c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4705e7827446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72dbd50e3d442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3dfbe3dd0d459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80bb0703d945c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847fa97fe94b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SWANSHOE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SWANSHOE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SWANSHOE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SWANSHOE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SWANSHOE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SWANSHOE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−1 921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61 445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396 040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390 937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SWANSHOE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Thomas Svankil, Trosterudstien 6F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925 129 402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SWANSHOE AS</a:t>
            </a:r>
          </a:p>
        </p:txBody>
      </p:sp>
    </p:spTree>
  </p:cSld>
  <p:clrMapOvr>
    <a:masterClrMapping xmlns:a="http://schemas.openxmlformats.org/drawingml/2006/main"/>
  </p:clrMapOvr>
</p:sld>
</file>