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4a4286f4648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dc3a407aa747f3"/>
  </p:sldMasterIdLst>
  <p:sldIdLst>
    <p:sldId xmlns:r="http://schemas.openxmlformats.org/officeDocument/2006/relationships" id="256" r:id="R9865cf6c1fa7492e"/>
    <p:sldId xmlns:r="http://schemas.openxmlformats.org/officeDocument/2006/relationships" id="257" r:id="R8e57af7d55794114"/>
    <p:sldId xmlns:r="http://schemas.openxmlformats.org/officeDocument/2006/relationships" id="258" r:id="Rf2b9bc0c97a04de2"/>
    <p:sldId xmlns:r="http://schemas.openxmlformats.org/officeDocument/2006/relationships" id="259" r:id="Rdd7c68653c7b4bb7"/>
    <p:sldId xmlns:r="http://schemas.openxmlformats.org/officeDocument/2006/relationships" id="260" r:id="Rdb532c3a258143f2"/>
    <p:sldId xmlns:r="http://schemas.openxmlformats.org/officeDocument/2006/relationships" id="261" r:id="Rcc25d996fc7748fb"/>
    <p:sldId xmlns:r="http://schemas.openxmlformats.org/officeDocument/2006/relationships" id="262" r:id="R347cbda8788d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c3a407aa747f3" /><Relationship Type="http://schemas.openxmlformats.org/officeDocument/2006/relationships/slide" Target="/ppt/slides/slide1.xml" Id="R9865cf6c1fa7492e" /><Relationship Type="http://schemas.openxmlformats.org/officeDocument/2006/relationships/slide" Target="/ppt/slides/slide2.xml" Id="R8e57af7d55794114" /><Relationship Type="http://schemas.openxmlformats.org/officeDocument/2006/relationships/slide" Target="/ppt/slides/slide3.xml" Id="Rf2b9bc0c97a04de2" /><Relationship Type="http://schemas.openxmlformats.org/officeDocument/2006/relationships/slide" Target="/ppt/slides/slide4.xml" Id="Rdd7c68653c7b4bb7" /><Relationship Type="http://schemas.openxmlformats.org/officeDocument/2006/relationships/slide" Target="/ppt/slides/slide5.xml" Id="Rdb532c3a258143f2" /><Relationship Type="http://schemas.openxmlformats.org/officeDocument/2006/relationships/slide" Target="/ppt/slides/slide6.xml" Id="Rcc25d996fc7748fb" /><Relationship Type="http://schemas.openxmlformats.org/officeDocument/2006/relationships/slide" Target="/ppt/slides/slide7.xml" Id="R347cbda8788d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f90424ec0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b6bb866044981" /><Relationship Type="http://schemas.openxmlformats.org/officeDocument/2006/relationships/theme" Target="/ppt/slideMasters/theme/theme1.xml" Id="R6093c8cd0f0b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8b6bb86604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cb319abc5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efe291d1f4e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d63b05a54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d407e991545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c30b1b371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2753572343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0cb3a19da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