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7cd2ff21a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b18b0eb4e4202"/>
  </p:sldMasterIdLst>
  <p:sldIdLst>
    <p:sldId xmlns:r="http://schemas.openxmlformats.org/officeDocument/2006/relationships" id="256" r:id="R73016f8061154aa3"/>
    <p:sldId xmlns:r="http://schemas.openxmlformats.org/officeDocument/2006/relationships" id="257" r:id="Rf5d4c59a58c24990"/>
    <p:sldId xmlns:r="http://schemas.openxmlformats.org/officeDocument/2006/relationships" id="258" r:id="Reae613949b224e84"/>
    <p:sldId xmlns:r="http://schemas.openxmlformats.org/officeDocument/2006/relationships" id="259" r:id="R32819f7c019240ce"/>
    <p:sldId xmlns:r="http://schemas.openxmlformats.org/officeDocument/2006/relationships" id="260" r:id="Rd0906edd8245440d"/>
    <p:sldId xmlns:r="http://schemas.openxmlformats.org/officeDocument/2006/relationships" id="261" r:id="R7830ae4fcb5f458c"/>
    <p:sldId xmlns:r="http://schemas.openxmlformats.org/officeDocument/2006/relationships" id="262" r:id="Rfa6c1efa8a42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b18b0eb4e4202" /><Relationship Type="http://schemas.openxmlformats.org/officeDocument/2006/relationships/slide" Target="/ppt/slides/slide1.xml" Id="R73016f8061154aa3" /><Relationship Type="http://schemas.openxmlformats.org/officeDocument/2006/relationships/slide" Target="/ppt/slides/slide2.xml" Id="Rf5d4c59a58c24990" /><Relationship Type="http://schemas.openxmlformats.org/officeDocument/2006/relationships/slide" Target="/ppt/slides/slide3.xml" Id="Reae613949b224e84" /><Relationship Type="http://schemas.openxmlformats.org/officeDocument/2006/relationships/slide" Target="/ppt/slides/slide4.xml" Id="R32819f7c019240ce" /><Relationship Type="http://schemas.openxmlformats.org/officeDocument/2006/relationships/slide" Target="/ppt/slides/slide5.xml" Id="Rd0906edd8245440d" /><Relationship Type="http://schemas.openxmlformats.org/officeDocument/2006/relationships/slide" Target="/ppt/slides/slide6.xml" Id="R7830ae4fcb5f458c" /><Relationship Type="http://schemas.openxmlformats.org/officeDocument/2006/relationships/slide" Target="/ppt/slides/slide7.xml" Id="Rfa6c1efa8a42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69c2e751a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a4f3ac24443d" /><Relationship Type="http://schemas.openxmlformats.org/officeDocument/2006/relationships/theme" Target="/ppt/slideMasters/theme/theme1.xml" Id="R606c300b8dd5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2a4f3ac24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ae8b9908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60af3e525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0f12289a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c4bff3d4e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dc87eb67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c2eb5c50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d1a9d6a3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KLANGHEIM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Bræk, Hellevegen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