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9a136d535345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d05082a5994d77"/>
  </p:sldMasterIdLst>
  <p:sldIdLst>
    <p:sldId xmlns:r="http://schemas.openxmlformats.org/officeDocument/2006/relationships" id="256" r:id="Rd95f40ab4761412f"/>
    <p:sldId xmlns:r="http://schemas.openxmlformats.org/officeDocument/2006/relationships" id="257" r:id="Rdcb2ef2a79994e1b"/>
    <p:sldId xmlns:r="http://schemas.openxmlformats.org/officeDocument/2006/relationships" id="258" r:id="R0f51c563bf7845af"/>
    <p:sldId xmlns:r="http://schemas.openxmlformats.org/officeDocument/2006/relationships" id="259" r:id="R9570faa5ae244140"/>
    <p:sldId xmlns:r="http://schemas.openxmlformats.org/officeDocument/2006/relationships" id="260" r:id="R0c4d10da050441b7"/>
    <p:sldId xmlns:r="http://schemas.openxmlformats.org/officeDocument/2006/relationships" id="261" r:id="R2f8ad51b756745cf"/>
    <p:sldId xmlns:r="http://schemas.openxmlformats.org/officeDocument/2006/relationships" id="262" r:id="R0c6ef54c93814c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d05082a5994d77" /><Relationship Type="http://schemas.openxmlformats.org/officeDocument/2006/relationships/slide" Target="/ppt/slides/slide1.xml" Id="Rd95f40ab4761412f" /><Relationship Type="http://schemas.openxmlformats.org/officeDocument/2006/relationships/slide" Target="/ppt/slides/slide2.xml" Id="Rdcb2ef2a79994e1b" /><Relationship Type="http://schemas.openxmlformats.org/officeDocument/2006/relationships/slide" Target="/ppt/slides/slide3.xml" Id="R0f51c563bf7845af" /><Relationship Type="http://schemas.openxmlformats.org/officeDocument/2006/relationships/slide" Target="/ppt/slides/slide4.xml" Id="R9570faa5ae244140" /><Relationship Type="http://schemas.openxmlformats.org/officeDocument/2006/relationships/slide" Target="/ppt/slides/slide5.xml" Id="R0c4d10da050441b7" /><Relationship Type="http://schemas.openxmlformats.org/officeDocument/2006/relationships/slide" Target="/ppt/slides/slide6.xml" Id="R2f8ad51b756745cf" /><Relationship Type="http://schemas.openxmlformats.org/officeDocument/2006/relationships/slide" Target="/ppt/slides/slide7.xml" Id="R0c6ef54c93814c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00757de95548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b78d209bf4885" /><Relationship Type="http://schemas.openxmlformats.org/officeDocument/2006/relationships/theme" Target="/ppt/slideMasters/theme/theme1.xml" Id="R8626114c6fce44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7b78d209bf48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c64ef54ab48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16860d6964c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a9bca26424d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e02cf22ca4b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a72666eff45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7c4a4639747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aec90270a43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KLANGHEIM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KLANGHEIM AS ble etablert [år] og holder til i Røyneberg.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BRÆK SIGMUND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Sigmund Bræk, Hellevegen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925 154 792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KLANGHEIM AS</a:t>
            </a:r>
          </a:p>
        </p:txBody>
      </p:sp>
    </p:spTree>
  </p:cSld>
  <p:clrMapOvr>
    <a:masterClrMapping xmlns:a="http://schemas.openxmlformats.org/drawingml/2006/main"/>
  </p:clrMapOvr>
</p:sld>
</file>