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d5fc0dcf394f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03ee3295424c22"/>
  </p:sldMasterIdLst>
  <p:sldIdLst>
    <p:sldId xmlns:r="http://schemas.openxmlformats.org/officeDocument/2006/relationships" id="256" r:id="Rca93634dac914c33"/>
    <p:sldId xmlns:r="http://schemas.openxmlformats.org/officeDocument/2006/relationships" id="257" r:id="R3d5549ac77e148e6"/>
    <p:sldId xmlns:r="http://schemas.openxmlformats.org/officeDocument/2006/relationships" id="258" r:id="R7544d1d9d6f04db8"/>
    <p:sldId xmlns:r="http://schemas.openxmlformats.org/officeDocument/2006/relationships" id="259" r:id="R6ca2c421f3414166"/>
    <p:sldId xmlns:r="http://schemas.openxmlformats.org/officeDocument/2006/relationships" id="260" r:id="Re85a660e3f794942"/>
    <p:sldId xmlns:r="http://schemas.openxmlformats.org/officeDocument/2006/relationships" id="261" r:id="R8937ff58223a429a"/>
    <p:sldId xmlns:r="http://schemas.openxmlformats.org/officeDocument/2006/relationships" id="262" r:id="Ra9ab1c9350c348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03ee3295424c22" /><Relationship Type="http://schemas.openxmlformats.org/officeDocument/2006/relationships/slide" Target="/ppt/slides/slide1.xml" Id="Rca93634dac914c33" /><Relationship Type="http://schemas.openxmlformats.org/officeDocument/2006/relationships/slide" Target="/ppt/slides/slide2.xml" Id="R3d5549ac77e148e6" /><Relationship Type="http://schemas.openxmlformats.org/officeDocument/2006/relationships/slide" Target="/ppt/slides/slide3.xml" Id="R7544d1d9d6f04db8" /><Relationship Type="http://schemas.openxmlformats.org/officeDocument/2006/relationships/slide" Target="/ppt/slides/slide4.xml" Id="R6ca2c421f3414166" /><Relationship Type="http://schemas.openxmlformats.org/officeDocument/2006/relationships/slide" Target="/ppt/slides/slide5.xml" Id="Re85a660e3f794942" /><Relationship Type="http://schemas.openxmlformats.org/officeDocument/2006/relationships/slide" Target="/ppt/slides/slide6.xml" Id="R8937ff58223a429a" /><Relationship Type="http://schemas.openxmlformats.org/officeDocument/2006/relationships/slide" Target="/ppt/slides/slide7.xml" Id="Ra9ab1c9350c348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bb9ebd5bb045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1fcee3a2648be" /><Relationship Type="http://schemas.openxmlformats.org/officeDocument/2006/relationships/theme" Target="/ppt/slideMasters/theme/theme1.xml" Id="Rfe007ea7d6e44a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71fcee3a2648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16831b5db4e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42ce7776a4f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3fbce483c49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d8d3c58b54b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44de48d6748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221c7e4b149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10328757547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ANDERS SANDAL OLSEN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SANDAL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 SANDAL OLSEN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SANDAL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SANDAL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SANDAL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119 823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218 632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421 469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SANDAL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ANDERS SANDAL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SANDAL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925 156 469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SANDAL OLSEN HOLDING AS</a:t>
            </a:r>
          </a:p>
        </p:txBody>
      </p:sp>
    </p:spTree>
  </p:cSld>
  <p:clrMapOvr>
    <a:masterClrMapping xmlns:a="http://schemas.openxmlformats.org/drawingml/2006/main"/>
  </p:clrMapOvr>
</p:sld>
</file>