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d908026fb645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efc5eab1574ecd"/>
  </p:sldMasterIdLst>
  <p:sldIdLst>
    <p:sldId xmlns:r="http://schemas.openxmlformats.org/officeDocument/2006/relationships" id="256" r:id="Rcbfcafd0b67a419e"/>
    <p:sldId xmlns:r="http://schemas.openxmlformats.org/officeDocument/2006/relationships" id="257" r:id="Rf88d7898d7274c68"/>
    <p:sldId xmlns:r="http://schemas.openxmlformats.org/officeDocument/2006/relationships" id="258" r:id="R27323ccdb46347e5"/>
    <p:sldId xmlns:r="http://schemas.openxmlformats.org/officeDocument/2006/relationships" id="259" r:id="R95a14c08374d47e1"/>
    <p:sldId xmlns:r="http://schemas.openxmlformats.org/officeDocument/2006/relationships" id="260" r:id="R338afe00e7b245d3"/>
    <p:sldId xmlns:r="http://schemas.openxmlformats.org/officeDocument/2006/relationships" id="261" r:id="Rc1b0f9f6beb24c86"/>
    <p:sldId xmlns:r="http://schemas.openxmlformats.org/officeDocument/2006/relationships" id="262" r:id="R9ff4bae97de147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fc5eab1574ecd" /><Relationship Type="http://schemas.openxmlformats.org/officeDocument/2006/relationships/slide" Target="/ppt/slides/slide1.xml" Id="Rcbfcafd0b67a419e" /><Relationship Type="http://schemas.openxmlformats.org/officeDocument/2006/relationships/slide" Target="/ppt/slides/slide2.xml" Id="Rf88d7898d7274c68" /><Relationship Type="http://schemas.openxmlformats.org/officeDocument/2006/relationships/slide" Target="/ppt/slides/slide3.xml" Id="R27323ccdb46347e5" /><Relationship Type="http://schemas.openxmlformats.org/officeDocument/2006/relationships/slide" Target="/ppt/slides/slide4.xml" Id="R95a14c08374d47e1" /><Relationship Type="http://schemas.openxmlformats.org/officeDocument/2006/relationships/slide" Target="/ppt/slides/slide5.xml" Id="R338afe00e7b245d3" /><Relationship Type="http://schemas.openxmlformats.org/officeDocument/2006/relationships/slide" Target="/ppt/slides/slide6.xml" Id="Rc1b0f9f6beb24c86" /><Relationship Type="http://schemas.openxmlformats.org/officeDocument/2006/relationships/slide" Target="/ppt/slides/slide7.xml" Id="R9ff4bae97de147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9cf5cc1ef4d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5e46200f644f1" /><Relationship Type="http://schemas.openxmlformats.org/officeDocument/2006/relationships/theme" Target="/ppt/slideMasters/theme/theme1.xml" Id="Rc4be103c5113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75e46200f644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623b45e1f45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06190be394e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330d85037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d4f41397345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31dd92f8d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528403afb47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fb93d43e444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L.RONGVED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L.RONGVED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797 238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797 238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LEONARD RONGVED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Leonard Rongved, Kolstien 90B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925 164 321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