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975a3bd68a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46088bcb6242ad"/>
  </p:sldMasterIdLst>
  <p:sldIdLst>
    <p:sldId xmlns:r="http://schemas.openxmlformats.org/officeDocument/2006/relationships" id="256" r:id="Ra896d6e534d3450e"/>
    <p:sldId xmlns:r="http://schemas.openxmlformats.org/officeDocument/2006/relationships" id="257" r:id="Rb326fe98dd414128"/>
    <p:sldId xmlns:r="http://schemas.openxmlformats.org/officeDocument/2006/relationships" id="258" r:id="R534d90449fb746ec"/>
    <p:sldId xmlns:r="http://schemas.openxmlformats.org/officeDocument/2006/relationships" id="259" r:id="Rc82677dc46c74386"/>
    <p:sldId xmlns:r="http://schemas.openxmlformats.org/officeDocument/2006/relationships" id="260" r:id="R1ff8d5c8115a4cf3"/>
    <p:sldId xmlns:r="http://schemas.openxmlformats.org/officeDocument/2006/relationships" id="261" r:id="R777188784acc466f"/>
    <p:sldId xmlns:r="http://schemas.openxmlformats.org/officeDocument/2006/relationships" id="262" r:id="Rdb810f378778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6088bcb6242ad" /><Relationship Type="http://schemas.openxmlformats.org/officeDocument/2006/relationships/slide" Target="/ppt/slides/slide1.xml" Id="Ra896d6e534d3450e" /><Relationship Type="http://schemas.openxmlformats.org/officeDocument/2006/relationships/slide" Target="/ppt/slides/slide2.xml" Id="Rb326fe98dd414128" /><Relationship Type="http://schemas.openxmlformats.org/officeDocument/2006/relationships/slide" Target="/ppt/slides/slide3.xml" Id="R534d90449fb746ec" /><Relationship Type="http://schemas.openxmlformats.org/officeDocument/2006/relationships/slide" Target="/ppt/slides/slide4.xml" Id="Rc82677dc46c74386" /><Relationship Type="http://schemas.openxmlformats.org/officeDocument/2006/relationships/slide" Target="/ppt/slides/slide5.xml" Id="R1ff8d5c8115a4cf3" /><Relationship Type="http://schemas.openxmlformats.org/officeDocument/2006/relationships/slide" Target="/ppt/slides/slide6.xml" Id="R777188784acc466f" /><Relationship Type="http://schemas.openxmlformats.org/officeDocument/2006/relationships/slide" Target="/ppt/slides/slide7.xml" Id="Rdb810f378778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98f802d6244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bbc35893941d4" /><Relationship Type="http://schemas.openxmlformats.org/officeDocument/2006/relationships/theme" Target="/ppt/slideMasters/theme/theme1.xml" Id="R0bfd6af6ba0c4a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bbc358939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715d26d37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a492007bf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ff4ad52c5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ccf2b404a4f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898065c2a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c3a0bf07e49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8a3eca012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