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7c65a9fdc44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e70bd69204716"/>
  </p:sldMasterIdLst>
  <p:sldIdLst>
    <p:sldId xmlns:r="http://schemas.openxmlformats.org/officeDocument/2006/relationships" id="256" r:id="R93478c335cd54aef"/>
    <p:sldId xmlns:r="http://schemas.openxmlformats.org/officeDocument/2006/relationships" id="257" r:id="R2a0d38fefdb3468d"/>
    <p:sldId xmlns:r="http://schemas.openxmlformats.org/officeDocument/2006/relationships" id="258" r:id="Rbba317a2c5ea4fbd"/>
    <p:sldId xmlns:r="http://schemas.openxmlformats.org/officeDocument/2006/relationships" id="259" r:id="Red9a63512fb94322"/>
    <p:sldId xmlns:r="http://schemas.openxmlformats.org/officeDocument/2006/relationships" id="260" r:id="R1f5d458c35dd46fd"/>
    <p:sldId xmlns:r="http://schemas.openxmlformats.org/officeDocument/2006/relationships" id="261" r:id="R778194e2a67845b5"/>
    <p:sldId xmlns:r="http://schemas.openxmlformats.org/officeDocument/2006/relationships" id="262" r:id="R4f03b580e1c1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e70bd69204716" /><Relationship Type="http://schemas.openxmlformats.org/officeDocument/2006/relationships/slide" Target="/ppt/slides/slide1.xml" Id="R93478c335cd54aef" /><Relationship Type="http://schemas.openxmlformats.org/officeDocument/2006/relationships/slide" Target="/ppt/slides/slide2.xml" Id="R2a0d38fefdb3468d" /><Relationship Type="http://schemas.openxmlformats.org/officeDocument/2006/relationships/slide" Target="/ppt/slides/slide3.xml" Id="Rbba317a2c5ea4fbd" /><Relationship Type="http://schemas.openxmlformats.org/officeDocument/2006/relationships/slide" Target="/ppt/slides/slide4.xml" Id="Red9a63512fb94322" /><Relationship Type="http://schemas.openxmlformats.org/officeDocument/2006/relationships/slide" Target="/ppt/slides/slide5.xml" Id="R1f5d458c35dd46fd" /><Relationship Type="http://schemas.openxmlformats.org/officeDocument/2006/relationships/slide" Target="/ppt/slides/slide6.xml" Id="R778194e2a67845b5" /><Relationship Type="http://schemas.openxmlformats.org/officeDocument/2006/relationships/slide" Target="/ppt/slides/slide7.xml" Id="R4f03b580e1c1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77b368fe4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4cff727f84f19" /><Relationship Type="http://schemas.openxmlformats.org/officeDocument/2006/relationships/theme" Target="/ppt/slideMasters/theme/theme1.xml" Id="R65cbea24215d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e4cff727f8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37392d1d0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319ac913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2252d0317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964453607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346ac9d7b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783a09fd248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f8b78b510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JOINT-VENTURE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JOINT-VENTURE HOLDING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2 052 072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2 052 072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ANNA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925 167 231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JOINT-VENTURE HOLDING AS</a:t>
            </a:r>
          </a:p>
        </p:txBody>
      </p:sp>
    </p:spTree>
  </p:cSld>
  <p:clrMapOvr>
    <a:masterClrMapping xmlns:a="http://schemas.openxmlformats.org/drawingml/2006/main"/>
  </p:clrMapOvr>
</p:sld>
</file>