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06a4581712414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db58ad261bd4cbc"/>
  </p:sldMasterIdLst>
  <p:sldIdLst>
    <p:sldId xmlns:r="http://schemas.openxmlformats.org/officeDocument/2006/relationships" id="256" r:id="R6199facd2d02433f"/>
    <p:sldId xmlns:r="http://schemas.openxmlformats.org/officeDocument/2006/relationships" id="257" r:id="R3a58bf4c3099405c"/>
    <p:sldId xmlns:r="http://schemas.openxmlformats.org/officeDocument/2006/relationships" id="258" r:id="R837014223a504ac2"/>
    <p:sldId xmlns:r="http://schemas.openxmlformats.org/officeDocument/2006/relationships" id="259" r:id="R057a264804ab4038"/>
    <p:sldId xmlns:r="http://schemas.openxmlformats.org/officeDocument/2006/relationships" id="260" r:id="Rcbdc3509f1f0427f"/>
    <p:sldId xmlns:r="http://schemas.openxmlformats.org/officeDocument/2006/relationships" id="261" r:id="R856f0f307efd4dbf"/>
    <p:sldId xmlns:r="http://schemas.openxmlformats.org/officeDocument/2006/relationships" id="262" r:id="R590c5fd3e9ac455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b58ad261bd4cbc" /><Relationship Type="http://schemas.openxmlformats.org/officeDocument/2006/relationships/slide" Target="/ppt/slides/slide1.xml" Id="R6199facd2d02433f" /><Relationship Type="http://schemas.openxmlformats.org/officeDocument/2006/relationships/slide" Target="/ppt/slides/slide2.xml" Id="R3a58bf4c3099405c" /><Relationship Type="http://schemas.openxmlformats.org/officeDocument/2006/relationships/slide" Target="/ppt/slides/slide3.xml" Id="R837014223a504ac2" /><Relationship Type="http://schemas.openxmlformats.org/officeDocument/2006/relationships/slide" Target="/ppt/slides/slide4.xml" Id="R057a264804ab4038" /><Relationship Type="http://schemas.openxmlformats.org/officeDocument/2006/relationships/slide" Target="/ppt/slides/slide5.xml" Id="Rcbdc3509f1f0427f" /><Relationship Type="http://schemas.openxmlformats.org/officeDocument/2006/relationships/slide" Target="/ppt/slides/slide6.xml" Id="R856f0f307efd4dbf" /><Relationship Type="http://schemas.openxmlformats.org/officeDocument/2006/relationships/slide" Target="/ppt/slides/slide7.xml" Id="R590c5fd3e9ac455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65a4c5ec7c431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66f8d0da5a42e4" /><Relationship Type="http://schemas.openxmlformats.org/officeDocument/2006/relationships/theme" Target="/ppt/slideMasters/theme/theme1.xml" Id="R4710d3e87864453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d66f8d0da5a42e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1f6d0968fe47b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5a42fc082546e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eb55e1df4249c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8a359f325d41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90c464c1b640e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f7752511d9470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ce144e4fd94c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BOB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BOB HOLDING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−48 680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−48 680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569 603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2 575 853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MB ATLAS HOLDING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MORA HOLDING AS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SYKT BRA AS  –  30,0 %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Ullandhaugveien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4019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925 170 933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BOB HOLDING AS</a:t>
            </a:r>
          </a:p>
        </p:txBody>
      </p:sp>
    </p:spTree>
  </p:cSld>
  <p:clrMapOvr>
    <a:masterClrMapping xmlns:a="http://schemas.openxmlformats.org/drawingml/2006/main"/>
  </p:clrMapOvr>
</p:sld>
</file>