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80306b25b643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8b7f85e0248f9"/>
  </p:sldMasterIdLst>
  <p:sldIdLst>
    <p:sldId xmlns:r="http://schemas.openxmlformats.org/officeDocument/2006/relationships" id="256" r:id="R9571b52a78324626"/>
    <p:sldId xmlns:r="http://schemas.openxmlformats.org/officeDocument/2006/relationships" id="257" r:id="R07c44aae00684574"/>
    <p:sldId xmlns:r="http://schemas.openxmlformats.org/officeDocument/2006/relationships" id="258" r:id="Rff844058f9b34ea7"/>
    <p:sldId xmlns:r="http://schemas.openxmlformats.org/officeDocument/2006/relationships" id="259" r:id="R74b2b40ec3e74d69"/>
    <p:sldId xmlns:r="http://schemas.openxmlformats.org/officeDocument/2006/relationships" id="260" r:id="R7710e2a3965c4aec"/>
    <p:sldId xmlns:r="http://schemas.openxmlformats.org/officeDocument/2006/relationships" id="261" r:id="R2679aeb81b984316"/>
    <p:sldId xmlns:r="http://schemas.openxmlformats.org/officeDocument/2006/relationships" id="262" r:id="R6f5142edd69c48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8b7f85e0248f9" /><Relationship Type="http://schemas.openxmlformats.org/officeDocument/2006/relationships/slide" Target="/ppt/slides/slide1.xml" Id="R9571b52a78324626" /><Relationship Type="http://schemas.openxmlformats.org/officeDocument/2006/relationships/slide" Target="/ppt/slides/slide2.xml" Id="R07c44aae00684574" /><Relationship Type="http://schemas.openxmlformats.org/officeDocument/2006/relationships/slide" Target="/ppt/slides/slide3.xml" Id="Rff844058f9b34ea7" /><Relationship Type="http://schemas.openxmlformats.org/officeDocument/2006/relationships/slide" Target="/ppt/slides/slide4.xml" Id="R74b2b40ec3e74d69" /><Relationship Type="http://schemas.openxmlformats.org/officeDocument/2006/relationships/slide" Target="/ppt/slides/slide5.xml" Id="R7710e2a3965c4aec" /><Relationship Type="http://schemas.openxmlformats.org/officeDocument/2006/relationships/slide" Target="/ppt/slides/slide6.xml" Id="R2679aeb81b984316" /><Relationship Type="http://schemas.openxmlformats.org/officeDocument/2006/relationships/slide" Target="/ppt/slides/slide7.xml" Id="R6f5142edd69c48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77a28bf064a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79e82ade643c2" /><Relationship Type="http://schemas.openxmlformats.org/officeDocument/2006/relationships/theme" Target="/ppt/slideMasters/theme/theme1.xml" Id="R2959a3ba92dd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d79e82ade6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546611cbc43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06487af5942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252d8ff0a40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789d74851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c6e991e7a4c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46a5908b545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0b73ec5a247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DITT DIGITALE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DIGITALE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DITT DIGITALE REGNSKAPSKONTOR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DIGITALE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DIGITALE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DIGITALE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5 388 375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1 386 959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DIGITALE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DIGITALE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Progressum Gruppen AS, Schweigaards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925 174 149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DIGITALE REGNSKAPSKONTOR AS</a:t>
            </a:r>
          </a:p>
        </p:txBody>
      </p:sp>
    </p:spTree>
  </p:cSld>
  <p:clrMapOvr>
    <a:masterClrMapping xmlns:a="http://schemas.openxmlformats.org/drawingml/2006/main"/>
  </p:clrMapOvr>
</p:sld>
</file>