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950fba849949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574c00cc3d4fc7"/>
  </p:sldMasterIdLst>
  <p:sldIdLst>
    <p:sldId xmlns:r="http://schemas.openxmlformats.org/officeDocument/2006/relationships" id="256" r:id="R85956452759c4db1"/>
    <p:sldId xmlns:r="http://schemas.openxmlformats.org/officeDocument/2006/relationships" id="257" r:id="R4f1ed1cefec741a8"/>
    <p:sldId xmlns:r="http://schemas.openxmlformats.org/officeDocument/2006/relationships" id="258" r:id="R306a3b934bcf455b"/>
    <p:sldId xmlns:r="http://schemas.openxmlformats.org/officeDocument/2006/relationships" id="259" r:id="Rd2a74a360b04470a"/>
    <p:sldId xmlns:r="http://schemas.openxmlformats.org/officeDocument/2006/relationships" id="260" r:id="R736ec926ae914563"/>
    <p:sldId xmlns:r="http://schemas.openxmlformats.org/officeDocument/2006/relationships" id="261" r:id="R855658efb006438c"/>
    <p:sldId xmlns:r="http://schemas.openxmlformats.org/officeDocument/2006/relationships" id="262" r:id="Rfb99cdf49b6248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574c00cc3d4fc7" /><Relationship Type="http://schemas.openxmlformats.org/officeDocument/2006/relationships/slide" Target="/ppt/slides/slide1.xml" Id="R85956452759c4db1" /><Relationship Type="http://schemas.openxmlformats.org/officeDocument/2006/relationships/slide" Target="/ppt/slides/slide2.xml" Id="R4f1ed1cefec741a8" /><Relationship Type="http://schemas.openxmlformats.org/officeDocument/2006/relationships/slide" Target="/ppt/slides/slide3.xml" Id="R306a3b934bcf455b" /><Relationship Type="http://schemas.openxmlformats.org/officeDocument/2006/relationships/slide" Target="/ppt/slides/slide4.xml" Id="Rd2a74a360b04470a" /><Relationship Type="http://schemas.openxmlformats.org/officeDocument/2006/relationships/slide" Target="/ppt/slides/slide5.xml" Id="R736ec926ae914563" /><Relationship Type="http://schemas.openxmlformats.org/officeDocument/2006/relationships/slide" Target="/ppt/slides/slide6.xml" Id="R855658efb006438c" /><Relationship Type="http://schemas.openxmlformats.org/officeDocument/2006/relationships/slide" Target="/ppt/slides/slide7.xml" Id="Rfb99cdf49b6248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bdf7af3f9648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68f68cc3e4c2c" /><Relationship Type="http://schemas.openxmlformats.org/officeDocument/2006/relationships/theme" Target="/ppt/slideMasters/theme/theme1.xml" Id="R50a8f3f8538e4f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c68f68cc3e4c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38f1101dc42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cd8ab353e49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b9319206142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85e3e218747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d91e7860d49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90c1367a646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25fec4fd848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SJØMAT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SJØMAT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−1 656 742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76 480 595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592 075 716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736 997 953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GRØNDAHL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SVEMORKA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Svemorka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925 216 607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